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1" r:id="rId5"/>
    <p:sldId id="269" r:id="rId6"/>
    <p:sldId id="267" r:id="rId7"/>
    <p:sldId id="265" r:id="rId8"/>
    <p:sldId id="264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9.png"/><Relationship Id="rId2" Type="http://schemas.openxmlformats.org/officeDocument/2006/relationships/tags" Target="../tags/tag2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3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1895992"/>
            <a:ext cx="4179570" cy="944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0" y="2966675"/>
            <a:ext cx="11520000" cy="92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3290570" y="1812925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16710" y="1343660"/>
            <a:ext cx="381000" cy="37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01005" y="1315085"/>
            <a:ext cx="572135" cy="40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36355" y="1343660"/>
            <a:ext cx="613410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597685" y="2356054"/>
            <a:ext cx="399867" cy="305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82049" y="2356054"/>
            <a:ext cx="390347" cy="305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52429" y="2356054"/>
            <a:ext cx="399867" cy="305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19075"/>
            <a:ext cx="11520000" cy="227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1921388" y="3845433"/>
            <a:ext cx="390347" cy="26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4596694" y="3845433"/>
            <a:ext cx="238016" cy="26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6938776" y="3845433"/>
            <a:ext cx="418909" cy="26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10175801" y="3845433"/>
            <a:ext cx="238016" cy="26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1892826" y="4399760"/>
            <a:ext cx="418909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4625256" y="4399760"/>
            <a:ext cx="390347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6929256" y="4399760"/>
            <a:ext cx="257057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1"/>
            </p:custDataLst>
          </p:nvPr>
        </p:nvSpPr>
        <p:spPr bwMode="white">
          <a:xfrm>
            <a:off x="10185322" y="4399760"/>
            <a:ext cx="409388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2"/>
            </p:custDataLst>
          </p:nvPr>
        </p:nvSpPr>
        <p:spPr bwMode="white">
          <a:xfrm>
            <a:off x="1921388" y="4944529"/>
            <a:ext cx="380826" cy="26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3"/>
            </p:custDataLst>
          </p:nvPr>
        </p:nvSpPr>
        <p:spPr bwMode="white">
          <a:xfrm>
            <a:off x="4596694" y="4944529"/>
            <a:ext cx="238016" cy="26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4"/>
            </p:custDataLst>
          </p:nvPr>
        </p:nvSpPr>
        <p:spPr bwMode="white">
          <a:xfrm>
            <a:off x="6957818" y="4954086"/>
            <a:ext cx="399867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5"/>
            </p:custDataLst>
          </p:nvPr>
        </p:nvSpPr>
        <p:spPr bwMode="white">
          <a:xfrm>
            <a:off x="10204363" y="4954086"/>
            <a:ext cx="342743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4" grpId="0" animBg="1"/>
      <p:bldP spid="15" grpId="0" animBg="1"/>
      <p:bldP spid="16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73520" y="1209600"/>
            <a:ext cx="238016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01752" y="1209600"/>
            <a:ext cx="247537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23669" y="1209600"/>
            <a:ext cx="238016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51900" y="1209600"/>
            <a:ext cx="247537" cy="27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06677" y="2030563"/>
            <a:ext cx="238016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34909" y="2030563"/>
            <a:ext cx="257057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23669" y="2030563"/>
            <a:ext cx="247537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51900" y="2030563"/>
            <a:ext cx="247537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5" y="2842215"/>
            <a:ext cx="11520000" cy="2189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214902" y="3740774"/>
            <a:ext cx="238016" cy="181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3861646" y="3731215"/>
            <a:ext cx="257057" cy="200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6527431" y="3740774"/>
            <a:ext cx="238016" cy="181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9174175" y="3740774"/>
            <a:ext cx="247537" cy="181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1214902" y="4562861"/>
            <a:ext cx="238016" cy="181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3861646" y="4629775"/>
            <a:ext cx="257057" cy="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6517910" y="4553302"/>
            <a:ext cx="257057" cy="200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9174175" y="4562861"/>
            <a:ext cx="247537" cy="181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995885"/>
            <a:ext cx="11520000" cy="208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271256" y="3053216"/>
            <a:ext cx="3113256" cy="257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374661" y="3320765"/>
            <a:ext cx="247537" cy="27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7060148" y="3378097"/>
            <a:ext cx="247537" cy="181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7717074" y="3320765"/>
            <a:ext cx="257057" cy="26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8393041" y="3368542"/>
            <a:ext cx="257058" cy="20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9069008" y="3320765"/>
            <a:ext cx="238016" cy="26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10030594" y="3320765"/>
            <a:ext cx="418909" cy="26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2509272" y="3741199"/>
            <a:ext cx="238016" cy="26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2"/>
            </p:custDataLst>
          </p:nvPr>
        </p:nvSpPr>
        <p:spPr bwMode="white">
          <a:xfrm>
            <a:off x="3537504" y="3731643"/>
            <a:ext cx="247537" cy="27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3"/>
            </p:custDataLst>
          </p:nvPr>
        </p:nvSpPr>
        <p:spPr bwMode="white">
          <a:xfrm>
            <a:off x="4470528" y="3731643"/>
            <a:ext cx="437950" cy="27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4"/>
            </p:custDataLst>
          </p:nvPr>
        </p:nvSpPr>
        <p:spPr bwMode="white">
          <a:xfrm>
            <a:off x="2499751" y="4562955"/>
            <a:ext cx="247537" cy="27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5"/>
            </p:custDataLst>
          </p:nvPr>
        </p:nvSpPr>
        <p:spPr bwMode="white">
          <a:xfrm>
            <a:off x="3537504" y="4562955"/>
            <a:ext cx="247537" cy="27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6"/>
            </p:custDataLst>
          </p:nvPr>
        </p:nvSpPr>
        <p:spPr bwMode="white">
          <a:xfrm>
            <a:off x="4470528" y="4562955"/>
            <a:ext cx="437950" cy="27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5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1160736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01157" y="1151204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99966" y="1151204"/>
            <a:ext cx="24753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92826" y="1704094"/>
            <a:ext cx="24753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58479" y="1704094"/>
            <a:ext cx="228495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99966" y="1704094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93024" y="2104462"/>
            <a:ext cx="199933" cy="12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2630760"/>
            <a:ext cx="11520000" cy="317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67687" y="4306969"/>
            <a:ext cx="9958611" cy="952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53289" y="2303651"/>
            <a:ext cx="247537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38776" y="2360817"/>
            <a:ext cx="238015" cy="181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95702" y="2303651"/>
            <a:ext cx="247537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66809" y="2303651"/>
            <a:ext cx="409388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42710" y="2275067"/>
            <a:ext cx="399867" cy="342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20595" y="3789972"/>
            <a:ext cx="418909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72727" y="3837610"/>
            <a:ext cx="257057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39173" y="3799500"/>
            <a:ext cx="247537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81719" y="3789972"/>
            <a:ext cx="428429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86181" y="3761389"/>
            <a:ext cx="390347" cy="342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569123" y="3334372"/>
            <a:ext cx="257057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54611" y="3391572"/>
            <a:ext cx="247537" cy="181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21057" y="3334372"/>
            <a:ext cx="247537" cy="27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54082" y="3334372"/>
            <a:ext cx="447471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58545" y="3334372"/>
            <a:ext cx="399867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67338" y="3334372"/>
            <a:ext cx="247537" cy="27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43305" y="3382038"/>
            <a:ext cx="257057" cy="20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309752" y="3334372"/>
            <a:ext cx="257057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271338" y="3334372"/>
            <a:ext cx="409388" cy="27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147239" y="3334372"/>
            <a:ext cx="399867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COMMONDATA" val="eyJoZGlkIjoiMWU5NTkzNjQ2NzQyNDFkNzhmODUwZGZiNTQ0ZGRhZj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