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4" r:id="rId5"/>
    <p:sldId id="263" r:id="rId6"/>
    <p:sldId id="262" r:id="rId7"/>
    <p:sldId id="261" r:id="rId8"/>
    <p:sldId id="260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4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815" y="3325450"/>
            <a:ext cx="11520000" cy="8764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70" b="59304"/>
          <a:stretch>
            <a:fillRect/>
          </a:stretch>
        </p:blipFill>
        <p:spPr>
          <a:xfrm>
            <a:off x="2599055" y="1991995"/>
            <a:ext cx="6869430" cy="8693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652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7671867" y="3224230"/>
            <a:ext cx="1485224" cy="343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978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83438" y="3143143"/>
            <a:ext cx="342743" cy="324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128859" y="3133612"/>
            <a:ext cx="342743" cy="333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513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404958" y="503268"/>
            <a:ext cx="2170710" cy="343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273652" y="1678073"/>
            <a:ext cx="2399206" cy="10219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186314" y="1353330"/>
            <a:ext cx="1075834" cy="1671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39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766743" y="560441"/>
            <a:ext cx="733090" cy="343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788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978512" y="3566299"/>
            <a:ext cx="247537" cy="267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586842" y="3566299"/>
            <a:ext cx="238016" cy="267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204694" y="3575842"/>
            <a:ext cx="238016" cy="257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509024" y="3976629"/>
            <a:ext cx="199932" cy="171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1080264" y="4110225"/>
            <a:ext cx="304661" cy="38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2023-07-20T00:26:00Z</dcterms:created>
  <dcterms:modified xsi:type="dcterms:W3CDTF">2023-07-21T17:07:53Z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