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7" r:id="rId5"/>
    <p:sldId id="264" r:id="rId6"/>
    <p:sldId id="263" r:id="rId7"/>
    <p:sldId id="262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5.xml"/><Relationship Id="rId6" Type="http://schemas.openxmlformats.org/officeDocument/2006/relationships/image" Target="../media/image10.png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image" Target="../media/image9.png"/><Relationship Id="rId2" Type="http://schemas.openxmlformats.org/officeDocument/2006/relationships/tags" Target="../tags/tag1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185" y="2974930"/>
            <a:ext cx="11520000" cy="907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40" b="62918"/>
          <a:stretch>
            <a:fillRect/>
          </a:stretch>
        </p:blipFill>
        <p:spPr>
          <a:xfrm>
            <a:off x="2152650" y="2075815"/>
            <a:ext cx="8128635" cy="795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8252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45" y="1446485"/>
            <a:ext cx="11520000" cy="3449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2712903" y="2265955"/>
            <a:ext cx="695008" cy="266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5350126" y="2265955"/>
            <a:ext cx="685487" cy="266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6"/>
            </p:custDataLst>
          </p:nvPr>
        </p:nvSpPr>
        <p:spPr bwMode="white">
          <a:xfrm>
            <a:off x="8138160" y="2265680"/>
            <a:ext cx="715645" cy="413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7"/>
            </p:custDataLst>
          </p:nvPr>
        </p:nvSpPr>
        <p:spPr bwMode="white">
          <a:xfrm>
            <a:off x="10967085" y="2265680"/>
            <a:ext cx="704215" cy="267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8"/>
            </p:custDataLst>
          </p:nvPr>
        </p:nvSpPr>
        <p:spPr bwMode="white">
          <a:xfrm>
            <a:off x="733425" y="2679065"/>
            <a:ext cx="1773555" cy="2312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9"/>
            </p:custDataLst>
          </p:nvPr>
        </p:nvSpPr>
        <p:spPr bwMode="white">
          <a:xfrm>
            <a:off x="3576320" y="2679065"/>
            <a:ext cx="1773555" cy="2312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10"/>
            </p:custDataLst>
          </p:nvPr>
        </p:nvSpPr>
        <p:spPr bwMode="white">
          <a:xfrm>
            <a:off x="6035675" y="2806065"/>
            <a:ext cx="2905125" cy="2312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11"/>
            </p:custDataLst>
          </p:nvPr>
        </p:nvSpPr>
        <p:spPr bwMode="white">
          <a:xfrm>
            <a:off x="9062720" y="2806065"/>
            <a:ext cx="2817495" cy="2312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0" grpId="0" bldLvl="0" animBg="1"/>
      <p:bldP spid="13" grpId="0" bldLvl="0" animBg="1"/>
      <p:bldP spid="17" grpId="0" bldLvl="0" animBg="1"/>
      <p:bldP spid="5" grpId="0" bldLvl="0" animBg="1"/>
      <p:bldP spid="6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27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40495" y="1828565"/>
            <a:ext cx="5855206" cy="514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147239" y="1885781"/>
            <a:ext cx="247537" cy="467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33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07272" y="1883700"/>
            <a:ext cx="456991" cy="276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197487" y="1931316"/>
            <a:ext cx="257057" cy="209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778247" y="1883700"/>
            <a:ext cx="437950" cy="276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825520" y="1883700"/>
            <a:ext cx="428429" cy="276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739504" y="1864654"/>
            <a:ext cx="399867" cy="3333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795966" y="1883700"/>
            <a:ext cx="437950" cy="276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576661" y="2007501"/>
            <a:ext cx="257057" cy="57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147900" y="1883700"/>
            <a:ext cx="456991" cy="276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204694" y="1883700"/>
            <a:ext cx="447471" cy="276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118677" y="1864654"/>
            <a:ext cx="399867" cy="3333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90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5" y="3049860"/>
            <a:ext cx="11520000" cy="1815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1217054" y="3785604"/>
            <a:ext cx="3313190" cy="926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img_167772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5" y="4982800"/>
            <a:ext cx="11520000" cy="1720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7"/>
            </p:custDataLst>
          </p:nvPr>
        </p:nvSpPr>
        <p:spPr bwMode="white">
          <a:xfrm>
            <a:off x="1226575" y="5661470"/>
            <a:ext cx="6083702" cy="946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2023-07-21T17:20:36Z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