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60" y="3045415"/>
            <a:ext cx="11520000" cy="766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 b="62918"/>
          <a:stretch>
            <a:fillRect/>
          </a:stretch>
        </p:blipFill>
        <p:spPr>
          <a:xfrm>
            <a:off x="2327275" y="2075815"/>
            <a:ext cx="8128635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843570" y="2236374"/>
            <a:ext cx="238016" cy="25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48705" y="2787015"/>
            <a:ext cx="471233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139371" y="3703184"/>
            <a:ext cx="238016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805818" y="3750808"/>
            <a:ext cx="266578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472264" y="3703184"/>
            <a:ext cx="247537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510016" y="3703184"/>
            <a:ext cx="238016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5" y="4206195"/>
            <a:ext cx="11520000" cy="2629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6782814" y="4482461"/>
            <a:ext cx="238016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5"/>
            </p:custDataLst>
          </p:nvPr>
        </p:nvSpPr>
        <p:spPr bwMode="white">
          <a:xfrm>
            <a:off x="6068695" y="5156835"/>
            <a:ext cx="1901825" cy="46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6"/>
            </p:custDataLst>
          </p:nvPr>
        </p:nvSpPr>
        <p:spPr bwMode="white">
          <a:xfrm>
            <a:off x="5050053" y="6216275"/>
            <a:ext cx="247537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7"/>
            </p:custDataLst>
          </p:nvPr>
        </p:nvSpPr>
        <p:spPr bwMode="white">
          <a:xfrm>
            <a:off x="5726020" y="6340119"/>
            <a:ext cx="257057" cy="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8"/>
            </p:custDataLst>
          </p:nvPr>
        </p:nvSpPr>
        <p:spPr bwMode="white">
          <a:xfrm>
            <a:off x="6392467" y="6216275"/>
            <a:ext cx="247537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9"/>
            </p:custDataLst>
          </p:nvPr>
        </p:nvSpPr>
        <p:spPr bwMode="white">
          <a:xfrm>
            <a:off x="7430219" y="6216275"/>
            <a:ext cx="247537" cy="276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15" grpId="0" animBg="1"/>
      <p:bldP spid="16" grpId="0" animBg="1"/>
      <p:bldP spid="17" grpId="0" animBg="1"/>
      <p:bldP spid="18" grpId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9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21586" y="3541427"/>
            <a:ext cx="428429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92760" y="3589053"/>
            <a:ext cx="257057" cy="20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92561" y="3541427"/>
            <a:ext cx="418909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92231" y="3541427"/>
            <a:ext cx="447471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06214" y="3531902"/>
            <a:ext cx="399867" cy="323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81586" y="3541427"/>
            <a:ext cx="437950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52760" y="3665255"/>
            <a:ext cx="257057" cy="47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52561" y="3541427"/>
            <a:ext cx="409388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80793" y="3541427"/>
            <a:ext cx="418909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66214" y="3531902"/>
            <a:ext cx="390346" cy="323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53950" y="2079005"/>
            <a:ext cx="447471" cy="267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34644" y="2193605"/>
            <a:ext cx="257057" cy="47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34446" y="2069455"/>
            <a:ext cx="409388" cy="27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43636" y="2069455"/>
            <a:ext cx="428429" cy="27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38578" y="2050355"/>
            <a:ext cx="409388" cy="343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4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50280" y="2294224"/>
            <a:ext cx="428429" cy="27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21454" y="2418090"/>
            <a:ext cx="266578" cy="4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87900" y="2294224"/>
            <a:ext cx="247537" cy="27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30446" y="2294224"/>
            <a:ext cx="437950" cy="27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34909" y="2265639"/>
            <a:ext cx="390347" cy="343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