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6" r:id="rId5"/>
    <p:sldId id="263" r:id="rId6"/>
    <p:sldId id="262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4.png"/><Relationship Id="rId2" Type="http://schemas.openxmlformats.org/officeDocument/2006/relationships/tags" Target="../tags/tag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7.png"/><Relationship Id="rId2" Type="http://schemas.openxmlformats.org/officeDocument/2006/relationships/tags" Target="../tags/tag11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22.xml"/><Relationship Id="rId14" Type="http://schemas.openxmlformats.org/officeDocument/2006/relationships/tags" Target="../tags/tag21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0" b="62918"/>
          <a:stretch>
            <a:fillRect/>
          </a:stretch>
        </p:blipFill>
        <p:spPr>
          <a:xfrm>
            <a:off x="2327275" y="2075815"/>
            <a:ext cx="8128635" cy="79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95" b="7674"/>
          <a:stretch>
            <a:fillRect/>
          </a:stretch>
        </p:blipFill>
        <p:spPr>
          <a:xfrm>
            <a:off x="335915" y="3365500"/>
            <a:ext cx="11520170" cy="784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023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20" y="1541100"/>
            <a:ext cx="11520000" cy="3639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516255" y="3042285"/>
            <a:ext cx="1657350" cy="2042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2604923" y="2465189"/>
            <a:ext cx="714049" cy="266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4162425" y="3160395"/>
            <a:ext cx="1802130" cy="1924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6251336" y="2465189"/>
            <a:ext cx="723570" cy="25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8013065" y="3160395"/>
            <a:ext cx="1685925" cy="1924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9907270" y="2465189"/>
            <a:ext cx="704528" cy="266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5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69322" y="3506131"/>
            <a:ext cx="447471" cy="286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50016" y="3553800"/>
            <a:ext cx="257057" cy="209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321256" y="3515665"/>
            <a:ext cx="447471" cy="266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111471" y="3563334"/>
            <a:ext cx="257057" cy="200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720793" y="3515665"/>
            <a:ext cx="409388" cy="276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739504" y="3506131"/>
            <a:ext cx="447471" cy="286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900694" y="3506131"/>
            <a:ext cx="447471" cy="286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681388" y="3563334"/>
            <a:ext cx="266578" cy="200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262148" y="3506131"/>
            <a:ext cx="437950" cy="286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042842" y="3563334"/>
            <a:ext cx="266578" cy="200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614082" y="3506131"/>
            <a:ext cx="447471" cy="286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661355" y="3506131"/>
            <a:ext cx="447471" cy="286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903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39170"/>
            <a:ext cx="11520000" cy="2393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769057" y="3169766"/>
            <a:ext cx="447471" cy="266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2559272" y="3207903"/>
            <a:ext cx="266578" cy="200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3140033" y="3160231"/>
            <a:ext cx="447471" cy="276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4187305" y="3160231"/>
            <a:ext cx="437950" cy="276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5110809" y="3131628"/>
            <a:ext cx="390347" cy="343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img_167772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80" y="3732485"/>
            <a:ext cx="11520000" cy="1893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11"/>
            </p:custDataLst>
          </p:nvPr>
        </p:nvSpPr>
        <p:spPr bwMode="white">
          <a:xfrm>
            <a:off x="1777525" y="4822893"/>
            <a:ext cx="447471" cy="277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2"/>
            </p:custDataLst>
          </p:nvPr>
        </p:nvSpPr>
        <p:spPr bwMode="white">
          <a:xfrm>
            <a:off x="2558219" y="4947238"/>
            <a:ext cx="266578" cy="57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3"/>
            </p:custDataLst>
          </p:nvPr>
        </p:nvSpPr>
        <p:spPr bwMode="white">
          <a:xfrm>
            <a:off x="3138980" y="4822893"/>
            <a:ext cx="447471" cy="277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4"/>
            </p:custDataLst>
          </p:nvPr>
        </p:nvSpPr>
        <p:spPr bwMode="white">
          <a:xfrm>
            <a:off x="4176732" y="4822893"/>
            <a:ext cx="447471" cy="277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5"/>
            </p:custDataLst>
          </p:nvPr>
        </p:nvSpPr>
        <p:spPr bwMode="white">
          <a:xfrm>
            <a:off x="5109756" y="4794198"/>
            <a:ext cx="390347" cy="344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