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0" r:id="rId5"/>
    <p:sldId id="268" r:id="rId6"/>
    <p:sldId id="267" r:id="rId7"/>
    <p:sldId id="265" r:id="rId8"/>
    <p:sldId id="263" r:id="rId9"/>
    <p:sldId id="262" r:id="rId10"/>
    <p:sldId id="261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00" y="3361010"/>
            <a:ext cx="11520000" cy="77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 b="62918"/>
          <a:stretch>
            <a:fillRect/>
          </a:stretch>
        </p:blipFill>
        <p:spPr>
          <a:xfrm>
            <a:off x="2327275" y="2075815"/>
            <a:ext cx="8128635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6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17880" y="1992630"/>
            <a:ext cx="2722245" cy="116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82875" y="1343025"/>
            <a:ext cx="75184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78960" y="1838325"/>
            <a:ext cx="2710180" cy="13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91580" y="1343025"/>
            <a:ext cx="742315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35595" y="1915795"/>
            <a:ext cx="3237230" cy="1242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90125" y="1343025"/>
            <a:ext cx="751840" cy="26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5" y="3157810"/>
            <a:ext cx="11520000" cy="3297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528320" y="4513580"/>
            <a:ext cx="2907030" cy="122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4252595" y="4513580"/>
            <a:ext cx="2836545" cy="116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7906385" y="4436110"/>
            <a:ext cx="2809240" cy="1243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2538730" y="3834765"/>
            <a:ext cx="75184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6047105" y="3834765"/>
            <a:ext cx="75184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9787255" y="3834765"/>
            <a:ext cx="75184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50148" y="3426232"/>
            <a:ext cx="380826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02347" y="3445277"/>
            <a:ext cx="238016" cy="171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02214" y="3426232"/>
            <a:ext cx="399867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63933" y="3445277"/>
            <a:ext cx="228495" cy="171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63801" y="3426232"/>
            <a:ext cx="399867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101619" y="3426232"/>
            <a:ext cx="390347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82515" y="3241675"/>
            <a:ext cx="381635" cy="45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53090" y="3426232"/>
            <a:ext cx="390347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14809" y="3511934"/>
            <a:ext cx="238015" cy="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33719" y="3426232"/>
            <a:ext cx="371305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376396" y="3511934"/>
            <a:ext cx="228495" cy="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766743" y="3426232"/>
            <a:ext cx="399867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14082" y="3426232"/>
            <a:ext cx="380827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394950" y="3241675"/>
            <a:ext cx="379095" cy="45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4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14148" y="1170242"/>
            <a:ext cx="238016" cy="2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28462" y="1818436"/>
            <a:ext cx="228496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04495" y="2457098"/>
            <a:ext cx="228496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4134440"/>
            <a:ext cx="11520000" cy="2229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7050627" y="4372667"/>
            <a:ext cx="238016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469537" y="5001587"/>
            <a:ext cx="3265586" cy="314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4908479" y="5792503"/>
            <a:ext cx="399867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5651090" y="5916381"/>
            <a:ext cx="257057" cy="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6317537" y="5792503"/>
            <a:ext cx="247537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7355289" y="5792503"/>
            <a:ext cx="238016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9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0" y="3907110"/>
            <a:ext cx="11520000" cy="2258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198009" y="4507429"/>
            <a:ext cx="3827305" cy="943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510538" y="5107748"/>
            <a:ext cx="3103735" cy="93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4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3412842"/>
            <a:ext cx="447471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68925" y="3460543"/>
            <a:ext cx="266578" cy="200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44892" y="3412842"/>
            <a:ext cx="247537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77917" y="3412842"/>
            <a:ext cx="437950" cy="26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91900" y="3393762"/>
            <a:ext cx="390347" cy="333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62545" y="3412842"/>
            <a:ext cx="447471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33719" y="3536864"/>
            <a:ext cx="257057" cy="5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33520" y="3422383"/>
            <a:ext cx="409388" cy="26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71272" y="3412842"/>
            <a:ext cx="409388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47173" y="3393762"/>
            <a:ext cx="399867" cy="333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983" y="2955112"/>
            <a:ext cx="3808264" cy="34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48297" y="2955112"/>
            <a:ext cx="3817785" cy="34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0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" y="3131775"/>
            <a:ext cx="11520000" cy="1785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865904" y="3895615"/>
            <a:ext cx="4541355" cy="935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911523" y="3895615"/>
            <a:ext cx="3456000" cy="935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