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3" r:id="rId4"/>
    <p:sldId id="282" r:id="rId5"/>
    <p:sldId id="280" r:id="rId6"/>
    <p:sldId id="278" r:id="rId7"/>
    <p:sldId id="277" r:id="rId8"/>
    <p:sldId id="276" r:id="rId9"/>
    <p:sldId id="274" r:id="rId10"/>
    <p:sldId id="273" r:id="rId11"/>
    <p:sldId id="271" r:id="rId12"/>
    <p:sldId id="270" r:id="rId13"/>
    <p:sldId id="267" r:id="rId14"/>
    <p:sldId id="265" r:id="rId15"/>
    <p:sldId id="264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E26AE4-6627-9050-8F41-92FC7E44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8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9411AB5-B917-9D82-335C-53D08C93D108}"/>
              </a:ext>
            </a:extLst>
          </p:cNvPr>
          <p:cNvSpPr/>
          <p:nvPr/>
        </p:nvSpPr>
        <p:spPr bwMode="white">
          <a:xfrm>
            <a:off x="1055008" y="2997978"/>
            <a:ext cx="1970776" cy="276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C64A7E-6EB7-029C-D70F-F61EA27D42D3}"/>
              </a:ext>
            </a:extLst>
          </p:cNvPr>
          <p:cNvSpPr/>
          <p:nvPr/>
        </p:nvSpPr>
        <p:spPr bwMode="white">
          <a:xfrm>
            <a:off x="5339305" y="2997978"/>
            <a:ext cx="5455338" cy="285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8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60D519-5248-885F-100A-C54D80D4DE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5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2056AD-20ED-8487-157F-04F154F7B961}"/>
              </a:ext>
            </a:extLst>
          </p:cNvPr>
          <p:cNvSpPr/>
          <p:nvPr/>
        </p:nvSpPr>
        <p:spPr bwMode="white">
          <a:xfrm>
            <a:off x="1664330" y="2445318"/>
            <a:ext cx="3398876" cy="885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5C8430-EE0D-ECA2-D320-C6B4CD9D9997}"/>
              </a:ext>
            </a:extLst>
          </p:cNvPr>
          <p:cNvSpPr/>
          <p:nvPr/>
        </p:nvSpPr>
        <p:spPr bwMode="white">
          <a:xfrm>
            <a:off x="5805818" y="2473884"/>
            <a:ext cx="2570578" cy="1675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A0F535-A95C-AC11-EF17-64289BF5323A}"/>
              </a:ext>
            </a:extLst>
          </p:cNvPr>
          <p:cNvSpPr/>
          <p:nvPr/>
        </p:nvSpPr>
        <p:spPr bwMode="white">
          <a:xfrm>
            <a:off x="9099966" y="2454840"/>
            <a:ext cx="1761322" cy="1694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3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E1FA3F-3236-75A6-813D-D4189E1733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3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566C13F-06E9-89D1-398F-DB7B55EF8120}"/>
              </a:ext>
            </a:extLst>
          </p:cNvPr>
          <p:cNvSpPr/>
          <p:nvPr/>
        </p:nvSpPr>
        <p:spPr bwMode="white">
          <a:xfrm>
            <a:off x="1740495" y="2164457"/>
            <a:ext cx="5506125" cy="1074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B4DEC7F-3BC4-1FCA-3FB5-83EF62FB8D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0" y="3293700"/>
            <a:ext cx="11520000" cy="2073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22863F-F096-2F4B-B9FA-8B6D52EC7F90}"/>
              </a:ext>
            </a:extLst>
          </p:cNvPr>
          <p:cNvSpPr/>
          <p:nvPr/>
        </p:nvSpPr>
        <p:spPr bwMode="white">
          <a:xfrm>
            <a:off x="1763355" y="4359017"/>
            <a:ext cx="5506125" cy="1074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83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500A5A-BA5A-7B1A-D490-D0A9B76E54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56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DF9088E-BAE3-405F-D95C-A0A21387AB41}"/>
              </a:ext>
            </a:extLst>
          </p:cNvPr>
          <p:cNvSpPr/>
          <p:nvPr/>
        </p:nvSpPr>
        <p:spPr bwMode="white">
          <a:xfrm>
            <a:off x="1302544" y="1536430"/>
            <a:ext cx="6096475" cy="1145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2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B38E69-E2D0-4D59-7F30-92403D7E5F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0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46DEE47-5DC7-B552-78BA-D71394E2469F}"/>
              </a:ext>
            </a:extLst>
          </p:cNvPr>
          <p:cNvSpPr/>
          <p:nvPr/>
        </p:nvSpPr>
        <p:spPr bwMode="white">
          <a:xfrm>
            <a:off x="3149553" y="2797568"/>
            <a:ext cx="742611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57AABC-566D-91CD-4275-4258B453CCBC}"/>
              </a:ext>
            </a:extLst>
          </p:cNvPr>
          <p:cNvSpPr/>
          <p:nvPr/>
        </p:nvSpPr>
        <p:spPr bwMode="white">
          <a:xfrm>
            <a:off x="4825190" y="2797568"/>
            <a:ext cx="733090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B456D5-BEF5-08A4-C168-DF7D72A6F693}"/>
              </a:ext>
            </a:extLst>
          </p:cNvPr>
          <p:cNvSpPr/>
          <p:nvPr/>
        </p:nvSpPr>
        <p:spPr bwMode="white">
          <a:xfrm>
            <a:off x="6500826" y="2797568"/>
            <a:ext cx="733090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D14D4B-9707-DC00-C596-89BDFAC9E5F2}"/>
              </a:ext>
            </a:extLst>
          </p:cNvPr>
          <p:cNvSpPr/>
          <p:nvPr/>
        </p:nvSpPr>
        <p:spPr bwMode="white">
          <a:xfrm>
            <a:off x="8166942" y="2797568"/>
            <a:ext cx="742611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6D6CF30-7EA6-AECB-6277-A2EF1E481A54}"/>
              </a:ext>
            </a:extLst>
          </p:cNvPr>
          <p:cNvSpPr/>
          <p:nvPr/>
        </p:nvSpPr>
        <p:spPr bwMode="white">
          <a:xfrm>
            <a:off x="9909223" y="2797568"/>
            <a:ext cx="590280" cy="21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4DBF48-B4BD-260F-A902-A0CE684840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69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A403842-A475-9827-893B-78E9F6FCC1BE}"/>
              </a:ext>
            </a:extLst>
          </p:cNvPr>
          <p:cNvSpPr/>
          <p:nvPr/>
        </p:nvSpPr>
        <p:spPr bwMode="white">
          <a:xfrm>
            <a:off x="1283504" y="1523490"/>
            <a:ext cx="3867616" cy="1128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2F62482-43D2-0EC7-E07D-214E0AB980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0" y="3110820"/>
            <a:ext cx="11520000" cy="1999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4F7720-B2F5-CEC3-3ACC-C12FE41157C7}"/>
              </a:ext>
            </a:extLst>
          </p:cNvPr>
          <p:cNvSpPr/>
          <p:nvPr/>
        </p:nvSpPr>
        <p:spPr bwMode="white">
          <a:xfrm>
            <a:off x="1222544" y="4144770"/>
            <a:ext cx="7449016" cy="1128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52427A-BBF8-027F-DBF8-0F00215C17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1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59E1D74-185F-3B3F-1789-BB0841DF1D2A}"/>
              </a:ext>
            </a:extLst>
          </p:cNvPr>
          <p:cNvSpPr/>
          <p:nvPr/>
        </p:nvSpPr>
        <p:spPr bwMode="white">
          <a:xfrm>
            <a:off x="912198" y="2067740"/>
            <a:ext cx="4917102" cy="1163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1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92DF12-DC38-741B-5E15-D76274ED5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4" t="32741" r="30165"/>
          <a:stretch/>
        </p:blipFill>
        <p:spPr>
          <a:xfrm>
            <a:off x="3680460" y="2659380"/>
            <a:ext cx="4465320" cy="1530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BD3F90-C320-50AA-5D37-B1DFE9FA2A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0" y="161880"/>
            <a:ext cx="11520000" cy="4664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D345DFE-42F7-A93D-15A7-943461777D43}"/>
              </a:ext>
            </a:extLst>
          </p:cNvPr>
          <p:cNvSpPr/>
          <p:nvPr/>
        </p:nvSpPr>
        <p:spPr bwMode="white">
          <a:xfrm>
            <a:off x="10670893" y="705536"/>
            <a:ext cx="333223" cy="27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426801-2990-AB0E-6D33-2B94B88FF314}"/>
              </a:ext>
            </a:extLst>
          </p:cNvPr>
          <p:cNvSpPr/>
          <p:nvPr/>
        </p:nvSpPr>
        <p:spPr bwMode="white">
          <a:xfrm>
            <a:off x="1607223" y="1191966"/>
            <a:ext cx="352264" cy="21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449679-8FD3-18D9-AB6C-037CEC67AAD1}"/>
              </a:ext>
            </a:extLst>
          </p:cNvPr>
          <p:cNvSpPr/>
          <p:nvPr/>
        </p:nvSpPr>
        <p:spPr bwMode="white">
          <a:xfrm>
            <a:off x="3197174" y="2975542"/>
            <a:ext cx="609322" cy="228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7CD3D9-BE5F-18B1-CF47-B2AF95B0DCB2}"/>
              </a:ext>
            </a:extLst>
          </p:cNvPr>
          <p:cNvSpPr/>
          <p:nvPr/>
        </p:nvSpPr>
        <p:spPr bwMode="white">
          <a:xfrm>
            <a:off x="5862959" y="2975542"/>
            <a:ext cx="456991" cy="228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BCB45A-904A-CF99-00EB-D11BEFF7406C}"/>
              </a:ext>
            </a:extLst>
          </p:cNvPr>
          <p:cNvSpPr/>
          <p:nvPr/>
        </p:nvSpPr>
        <p:spPr bwMode="white">
          <a:xfrm>
            <a:off x="7871819" y="2985080"/>
            <a:ext cx="418909" cy="20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E1125F3-6409-8C2B-29B5-6A75486D8B2B}"/>
              </a:ext>
            </a:extLst>
          </p:cNvPr>
          <p:cNvSpPr/>
          <p:nvPr/>
        </p:nvSpPr>
        <p:spPr bwMode="white">
          <a:xfrm>
            <a:off x="6786463" y="3585964"/>
            <a:ext cx="752133" cy="21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073B2CB-6EE7-2AB8-CBEB-C0F05CD110B8}"/>
              </a:ext>
            </a:extLst>
          </p:cNvPr>
          <p:cNvSpPr/>
          <p:nvPr/>
        </p:nvSpPr>
        <p:spPr bwMode="white">
          <a:xfrm>
            <a:off x="10470959" y="3585964"/>
            <a:ext cx="618842" cy="21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1492062-6F8C-4852-9191-59980DCF7D25}"/>
              </a:ext>
            </a:extLst>
          </p:cNvPr>
          <p:cNvSpPr/>
          <p:nvPr/>
        </p:nvSpPr>
        <p:spPr bwMode="white">
          <a:xfrm>
            <a:off x="2997240" y="4053318"/>
            <a:ext cx="352264" cy="20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4AAA5F9-5AC9-958E-8A21-D52697447587}"/>
              </a:ext>
            </a:extLst>
          </p:cNvPr>
          <p:cNvSpPr/>
          <p:nvPr/>
        </p:nvSpPr>
        <p:spPr bwMode="white">
          <a:xfrm>
            <a:off x="8338331" y="4053318"/>
            <a:ext cx="209454" cy="209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597CE3D-EB5F-9FE5-0EB6-AAA673F29E91}"/>
              </a:ext>
            </a:extLst>
          </p:cNvPr>
          <p:cNvSpPr/>
          <p:nvPr/>
        </p:nvSpPr>
        <p:spPr bwMode="white">
          <a:xfrm>
            <a:off x="3435190" y="4511134"/>
            <a:ext cx="504595" cy="228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4B929E9-EE34-FEEA-D7BA-B774E6F492F7}"/>
              </a:ext>
            </a:extLst>
          </p:cNvPr>
          <p:cNvSpPr/>
          <p:nvPr/>
        </p:nvSpPr>
        <p:spPr bwMode="white">
          <a:xfrm>
            <a:off x="7452909" y="4511134"/>
            <a:ext cx="942544" cy="21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E25E618-981C-B6A6-A446-77D9EA2844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2"/>
          <a:stretch/>
        </p:blipFill>
        <p:spPr>
          <a:xfrm>
            <a:off x="893400" y="4810080"/>
            <a:ext cx="11520000" cy="1948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DAEA80B-8947-A29D-6127-2103C320420B}"/>
              </a:ext>
            </a:extLst>
          </p:cNvPr>
          <p:cNvSpPr/>
          <p:nvPr/>
        </p:nvSpPr>
        <p:spPr bwMode="white">
          <a:xfrm>
            <a:off x="4641128" y="5372194"/>
            <a:ext cx="1043391" cy="411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663B1B4-2C9E-0960-9FA9-37B0BA10F39E}"/>
              </a:ext>
            </a:extLst>
          </p:cNvPr>
          <p:cNvSpPr/>
          <p:nvPr/>
        </p:nvSpPr>
        <p:spPr bwMode="white">
          <a:xfrm>
            <a:off x="7193828" y="5798914"/>
            <a:ext cx="1043391" cy="411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9EDF927-A138-4EC3-01C9-1B1DC589585B}"/>
              </a:ext>
            </a:extLst>
          </p:cNvPr>
          <p:cNvSpPr/>
          <p:nvPr/>
        </p:nvSpPr>
        <p:spPr bwMode="white">
          <a:xfrm>
            <a:off x="5166908" y="6263734"/>
            <a:ext cx="1233892" cy="411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4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2AFD86-754A-E14C-993F-EFCDAA3B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4"/>
          <a:stretch/>
        </p:blipFill>
        <p:spPr>
          <a:xfrm>
            <a:off x="329520" y="320040"/>
            <a:ext cx="11520000" cy="1607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8CA5C5-5768-275E-412B-4C0E3116B3C1}"/>
              </a:ext>
            </a:extLst>
          </p:cNvPr>
          <p:cNvSpPr/>
          <p:nvPr/>
        </p:nvSpPr>
        <p:spPr bwMode="white">
          <a:xfrm>
            <a:off x="4613817" y="546774"/>
            <a:ext cx="199933" cy="209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224F86-C66C-AA92-CA08-610C227D51EF}"/>
              </a:ext>
            </a:extLst>
          </p:cNvPr>
          <p:cNvSpPr/>
          <p:nvPr/>
        </p:nvSpPr>
        <p:spPr bwMode="white">
          <a:xfrm>
            <a:off x="9602643" y="546774"/>
            <a:ext cx="199933" cy="209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197DD3-58B2-99E2-4922-6AB64BC0E656}"/>
              </a:ext>
            </a:extLst>
          </p:cNvPr>
          <p:cNvSpPr/>
          <p:nvPr/>
        </p:nvSpPr>
        <p:spPr bwMode="white">
          <a:xfrm>
            <a:off x="1986115" y="1556464"/>
            <a:ext cx="342743" cy="219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F002945-A962-837A-D854-6184686989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0" y="1967820"/>
            <a:ext cx="11520000" cy="3679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C480F1B-95DB-10FB-D0D4-DA5A243F9181}"/>
              </a:ext>
            </a:extLst>
          </p:cNvPr>
          <p:cNvSpPr/>
          <p:nvPr/>
        </p:nvSpPr>
        <p:spPr bwMode="white">
          <a:xfrm>
            <a:off x="2568776" y="3464434"/>
            <a:ext cx="923504" cy="228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56F81F4-6297-CEE7-2C47-481411B66151}"/>
              </a:ext>
            </a:extLst>
          </p:cNvPr>
          <p:cNvSpPr/>
          <p:nvPr/>
        </p:nvSpPr>
        <p:spPr bwMode="white">
          <a:xfrm>
            <a:off x="4615718" y="3464434"/>
            <a:ext cx="637884" cy="228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B6487BB-4B47-5AC7-5F2C-B54D8D1C4AB4}"/>
              </a:ext>
            </a:extLst>
          </p:cNvPr>
          <p:cNvSpPr/>
          <p:nvPr/>
        </p:nvSpPr>
        <p:spPr bwMode="white">
          <a:xfrm>
            <a:off x="7976511" y="3464434"/>
            <a:ext cx="894942" cy="228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226ADA4-709C-4820-2D9C-CA8ECD9C8A9A}"/>
              </a:ext>
            </a:extLst>
          </p:cNvPr>
          <p:cNvSpPr/>
          <p:nvPr/>
        </p:nvSpPr>
        <p:spPr bwMode="white">
          <a:xfrm>
            <a:off x="10023453" y="3464434"/>
            <a:ext cx="637885" cy="228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1895D3E-649E-237A-139F-3A28B2C912CC}"/>
              </a:ext>
            </a:extLst>
          </p:cNvPr>
          <p:cNvSpPr/>
          <p:nvPr/>
        </p:nvSpPr>
        <p:spPr bwMode="white">
          <a:xfrm>
            <a:off x="8652478" y="3931530"/>
            <a:ext cx="666446" cy="228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B331076-71AE-AA4B-7A85-96FA6B05866D}"/>
              </a:ext>
            </a:extLst>
          </p:cNvPr>
          <p:cNvSpPr/>
          <p:nvPr/>
        </p:nvSpPr>
        <p:spPr bwMode="white">
          <a:xfrm>
            <a:off x="959784" y="4398627"/>
            <a:ext cx="637884" cy="228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AF3C8BA-21FF-937C-5821-C08C90CB599D}"/>
              </a:ext>
            </a:extLst>
          </p:cNvPr>
          <p:cNvSpPr/>
          <p:nvPr/>
        </p:nvSpPr>
        <p:spPr bwMode="white">
          <a:xfrm>
            <a:off x="5415453" y="5332819"/>
            <a:ext cx="342743" cy="219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32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548402-BE3F-43AD-E120-C52265862A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067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787A0A1-3961-B900-9974-7A120A0A631F}"/>
              </a:ext>
            </a:extLst>
          </p:cNvPr>
          <p:cNvSpPr/>
          <p:nvPr/>
        </p:nvSpPr>
        <p:spPr bwMode="white">
          <a:xfrm>
            <a:off x="11118347" y="960501"/>
            <a:ext cx="295140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9030836-F0E3-C897-0A78-063EBD704C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0" y="1342980"/>
            <a:ext cx="11520000" cy="1763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799A22-775C-BFF9-5EDE-FDE4BDDBA39B}"/>
              </a:ext>
            </a:extLst>
          </p:cNvPr>
          <p:cNvSpPr/>
          <p:nvPr/>
        </p:nvSpPr>
        <p:spPr bwMode="white">
          <a:xfrm>
            <a:off x="11101397" y="1409696"/>
            <a:ext cx="295140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51F3B2-C9D8-7943-0F45-02F1F794E872}"/>
              </a:ext>
            </a:extLst>
          </p:cNvPr>
          <p:cNvSpPr/>
          <p:nvPr/>
        </p:nvSpPr>
        <p:spPr bwMode="white">
          <a:xfrm>
            <a:off x="11168041" y="1914835"/>
            <a:ext cx="209454" cy="162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15850A-B105-8788-A906-9C020147A7EC}"/>
              </a:ext>
            </a:extLst>
          </p:cNvPr>
          <p:cNvSpPr/>
          <p:nvPr/>
        </p:nvSpPr>
        <p:spPr bwMode="white">
          <a:xfrm>
            <a:off x="11168041" y="2381850"/>
            <a:ext cx="209454" cy="162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8CC4C34-D16D-BCA2-53E1-E5B3F290E349}"/>
              </a:ext>
            </a:extLst>
          </p:cNvPr>
          <p:cNvSpPr/>
          <p:nvPr/>
        </p:nvSpPr>
        <p:spPr bwMode="white">
          <a:xfrm>
            <a:off x="11168041" y="2839334"/>
            <a:ext cx="209454" cy="162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63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F4C266-34D6-51BD-3A73-30042EEE07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12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212C685-609D-6A18-BA52-B6E550524C0E}"/>
              </a:ext>
            </a:extLst>
          </p:cNvPr>
          <p:cNvSpPr/>
          <p:nvPr/>
        </p:nvSpPr>
        <p:spPr bwMode="white">
          <a:xfrm>
            <a:off x="2644958" y="1475035"/>
            <a:ext cx="247537" cy="209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232875-6718-2A8C-DECF-E0BC7C6BC124}"/>
              </a:ext>
            </a:extLst>
          </p:cNvPr>
          <p:cNvSpPr/>
          <p:nvPr/>
        </p:nvSpPr>
        <p:spPr bwMode="white">
          <a:xfrm>
            <a:off x="7167272" y="3333428"/>
            <a:ext cx="266578" cy="209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18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FAA809-3870-2B43-56C4-5BF8F24C04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7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0158123-EF1A-C552-52FC-E45D8D46EBB7}"/>
              </a:ext>
            </a:extLst>
          </p:cNvPr>
          <p:cNvSpPr/>
          <p:nvPr/>
        </p:nvSpPr>
        <p:spPr bwMode="white">
          <a:xfrm>
            <a:off x="5444033" y="388634"/>
            <a:ext cx="238016" cy="200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3A3EE1-87C9-DA8E-74EC-44C5B465DB34}"/>
              </a:ext>
            </a:extLst>
          </p:cNvPr>
          <p:cNvSpPr/>
          <p:nvPr/>
        </p:nvSpPr>
        <p:spPr bwMode="white">
          <a:xfrm>
            <a:off x="10375735" y="1381292"/>
            <a:ext cx="247537" cy="20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3C05B8-541D-BB80-DC70-2CBB953BB517}"/>
              </a:ext>
            </a:extLst>
          </p:cNvPr>
          <p:cNvSpPr/>
          <p:nvPr/>
        </p:nvSpPr>
        <p:spPr bwMode="white">
          <a:xfrm>
            <a:off x="3387570" y="2832100"/>
            <a:ext cx="247537" cy="20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C9092E-FF49-6164-CDCC-5E85EFE6D1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3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25DD19A-DBEE-64CF-1CFA-74962F689B8A}"/>
              </a:ext>
            </a:extLst>
          </p:cNvPr>
          <p:cNvSpPr/>
          <p:nvPr/>
        </p:nvSpPr>
        <p:spPr bwMode="white">
          <a:xfrm>
            <a:off x="2654479" y="1522961"/>
            <a:ext cx="628363" cy="228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90D48B-8022-2657-7FF7-1D17DD9A0CCD}"/>
              </a:ext>
            </a:extLst>
          </p:cNvPr>
          <p:cNvSpPr/>
          <p:nvPr/>
        </p:nvSpPr>
        <p:spPr bwMode="white">
          <a:xfrm>
            <a:off x="5063206" y="1522961"/>
            <a:ext cx="476033" cy="228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BD0F78-6698-3EB6-75E1-F04F5D9ED1C3}"/>
              </a:ext>
            </a:extLst>
          </p:cNvPr>
          <p:cNvSpPr/>
          <p:nvPr/>
        </p:nvSpPr>
        <p:spPr bwMode="white">
          <a:xfrm>
            <a:off x="7757553" y="1522961"/>
            <a:ext cx="285619" cy="209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66FC69-99A5-76C2-2B6C-EF2247563474}"/>
              </a:ext>
            </a:extLst>
          </p:cNvPr>
          <p:cNvSpPr/>
          <p:nvPr/>
        </p:nvSpPr>
        <p:spPr bwMode="white">
          <a:xfrm>
            <a:off x="10280528" y="1522961"/>
            <a:ext cx="618842" cy="228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67E881-02EF-6C17-E592-523BEB0AC0AD}"/>
              </a:ext>
            </a:extLst>
          </p:cNvPr>
          <p:cNvSpPr/>
          <p:nvPr/>
        </p:nvSpPr>
        <p:spPr bwMode="white">
          <a:xfrm>
            <a:off x="2378380" y="1999585"/>
            <a:ext cx="628363" cy="228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3A9BDD-2F7E-D94A-0B8F-EA0A1EA0215C}"/>
              </a:ext>
            </a:extLst>
          </p:cNvPr>
          <p:cNvSpPr/>
          <p:nvPr/>
        </p:nvSpPr>
        <p:spPr bwMode="white">
          <a:xfrm>
            <a:off x="5472595" y="1999585"/>
            <a:ext cx="628363" cy="228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695D84B-223D-5A1C-BB5E-0E03E70D98CD}"/>
              </a:ext>
            </a:extLst>
          </p:cNvPr>
          <p:cNvSpPr/>
          <p:nvPr/>
        </p:nvSpPr>
        <p:spPr bwMode="white">
          <a:xfrm>
            <a:off x="7881322" y="1999585"/>
            <a:ext cx="609322" cy="228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4E1379D-5184-7AB2-C4BD-F9D6F9CA4D69}"/>
              </a:ext>
            </a:extLst>
          </p:cNvPr>
          <p:cNvSpPr/>
          <p:nvPr/>
        </p:nvSpPr>
        <p:spPr bwMode="white">
          <a:xfrm>
            <a:off x="10432859" y="1999585"/>
            <a:ext cx="142809" cy="209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EF0437A-E7B9-4404-615D-8A817C0D7B2C}"/>
              </a:ext>
            </a:extLst>
          </p:cNvPr>
          <p:cNvSpPr/>
          <p:nvPr/>
        </p:nvSpPr>
        <p:spPr bwMode="white">
          <a:xfrm>
            <a:off x="2635438" y="2952832"/>
            <a:ext cx="875900" cy="219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220D1C5-8829-D69D-0968-A10F51FF19E8}"/>
              </a:ext>
            </a:extLst>
          </p:cNvPr>
          <p:cNvSpPr/>
          <p:nvPr/>
        </p:nvSpPr>
        <p:spPr bwMode="white">
          <a:xfrm>
            <a:off x="6434181" y="2952832"/>
            <a:ext cx="837818" cy="219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153F2A0-050E-A839-379D-173A31ADB8FF}"/>
              </a:ext>
            </a:extLst>
          </p:cNvPr>
          <p:cNvSpPr/>
          <p:nvPr/>
        </p:nvSpPr>
        <p:spPr bwMode="white">
          <a:xfrm>
            <a:off x="9947305" y="2952832"/>
            <a:ext cx="1028231" cy="219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C57E66FD-E22B-77C0-09F2-29431DFBDD88}"/>
              </a:ext>
            </a:extLst>
          </p:cNvPr>
          <p:cNvSpPr/>
          <p:nvPr/>
        </p:nvSpPr>
        <p:spPr bwMode="white">
          <a:xfrm>
            <a:off x="738058" y="3364312"/>
            <a:ext cx="3155762" cy="2030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90520E16-3FD6-957B-DBAD-F772F9B0858D}"/>
              </a:ext>
            </a:extLst>
          </p:cNvPr>
          <p:cNvSpPr/>
          <p:nvPr/>
        </p:nvSpPr>
        <p:spPr bwMode="white">
          <a:xfrm>
            <a:off x="4769038" y="3204292"/>
            <a:ext cx="3155762" cy="2030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703BFC45-ACFC-5A8F-5363-9072F0C07806}"/>
              </a:ext>
            </a:extLst>
          </p:cNvPr>
          <p:cNvSpPr/>
          <p:nvPr/>
        </p:nvSpPr>
        <p:spPr bwMode="white">
          <a:xfrm>
            <a:off x="8563798" y="3440512"/>
            <a:ext cx="3155762" cy="2030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5A88F762-C3E8-D49F-E098-C7CF21D90F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88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C7ACDDB-29D3-EEB9-2693-B9190124B882}"/>
              </a:ext>
            </a:extLst>
          </p:cNvPr>
          <p:cNvSpPr/>
          <p:nvPr/>
        </p:nvSpPr>
        <p:spPr bwMode="white">
          <a:xfrm>
            <a:off x="759866" y="1446918"/>
            <a:ext cx="1769973" cy="991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F3370A3-A82C-0512-3DFB-4F06D94FF666}"/>
              </a:ext>
            </a:extLst>
          </p:cNvPr>
          <p:cNvSpPr/>
          <p:nvPr/>
        </p:nvSpPr>
        <p:spPr bwMode="white">
          <a:xfrm>
            <a:off x="4287926" y="1286898"/>
            <a:ext cx="3339694" cy="991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81344E9-1CBF-F73A-20CA-761B36C1152A}"/>
              </a:ext>
            </a:extLst>
          </p:cNvPr>
          <p:cNvSpPr/>
          <p:nvPr/>
        </p:nvSpPr>
        <p:spPr bwMode="white">
          <a:xfrm>
            <a:off x="8273186" y="1218318"/>
            <a:ext cx="3339694" cy="991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0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5</cp:revision>
  <dcterms:created xsi:type="dcterms:W3CDTF">2023-07-20T00:26:43Z</dcterms:created>
  <dcterms:modified xsi:type="dcterms:W3CDTF">2023-07-21T11:53:45Z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