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1" r:id="rId4"/>
    <p:sldId id="280" r:id="rId5"/>
    <p:sldId id="278" r:id="rId6"/>
    <p:sldId id="277" r:id="rId7"/>
    <p:sldId id="275" r:id="rId8"/>
    <p:sldId id="273" r:id="rId9"/>
    <p:sldId id="270" r:id="rId10"/>
    <p:sldId id="269" r:id="rId11"/>
    <p:sldId id="268" r:id="rId12"/>
    <p:sldId id="265" r:id="rId13"/>
    <p:sldId id="264" r:id="rId14"/>
    <p:sldId id="262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0E1016-CCDC-02BF-B2A5-7453AB64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0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BA05AE-DEE0-7FA1-D7BD-DCB4C9FA151A}"/>
              </a:ext>
            </a:extLst>
          </p:cNvPr>
          <p:cNvSpPr/>
          <p:nvPr/>
        </p:nvSpPr>
        <p:spPr bwMode="white">
          <a:xfrm>
            <a:off x="2921057" y="2399467"/>
            <a:ext cx="2161190" cy="142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24D519-7E26-6098-E2A8-E24F84D77D57}"/>
              </a:ext>
            </a:extLst>
          </p:cNvPr>
          <p:cNvSpPr/>
          <p:nvPr/>
        </p:nvSpPr>
        <p:spPr bwMode="white">
          <a:xfrm>
            <a:off x="6658841" y="2316480"/>
            <a:ext cx="2005099" cy="182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E7E1EA-A2B6-5775-52E5-E3D7B41F3C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8F720F-5290-D1E4-4E26-1B8B71ACCE09}"/>
              </a:ext>
            </a:extLst>
          </p:cNvPr>
          <p:cNvSpPr/>
          <p:nvPr/>
        </p:nvSpPr>
        <p:spPr bwMode="white">
          <a:xfrm>
            <a:off x="1730974" y="1972610"/>
            <a:ext cx="7565425" cy="177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FB663DC-9C63-5A42-825B-8E8C1A0065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0" y="3918540"/>
            <a:ext cx="11520000" cy="176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62A3BC-4E27-DD09-3FAF-8F723DD46A0F}"/>
              </a:ext>
            </a:extLst>
          </p:cNvPr>
          <p:cNvSpPr/>
          <p:nvPr/>
        </p:nvSpPr>
        <p:spPr bwMode="white">
          <a:xfrm>
            <a:off x="1771184" y="4900224"/>
            <a:ext cx="9674056" cy="179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2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DECC36-D825-13C7-C84A-50638D1C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7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F90D4B-F344-6898-C133-3583450E49F3}"/>
              </a:ext>
            </a:extLst>
          </p:cNvPr>
          <p:cNvSpPr/>
          <p:nvPr/>
        </p:nvSpPr>
        <p:spPr bwMode="white">
          <a:xfrm>
            <a:off x="1293024" y="1341940"/>
            <a:ext cx="5336376" cy="1065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2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43443F-7B97-1E89-3E3F-604EF4FF8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9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4A3AA3-9BE8-7E0C-532E-134C3F26DDD3}"/>
              </a:ext>
            </a:extLst>
          </p:cNvPr>
          <p:cNvSpPr/>
          <p:nvPr/>
        </p:nvSpPr>
        <p:spPr bwMode="white">
          <a:xfrm>
            <a:off x="1283504" y="2342774"/>
            <a:ext cx="9994096" cy="225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66742D-3D55-324F-EA12-801B62FA83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6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66C7C1-AE42-C94A-6762-41ED84682CF9}"/>
              </a:ext>
            </a:extLst>
          </p:cNvPr>
          <p:cNvSpPr/>
          <p:nvPr/>
        </p:nvSpPr>
        <p:spPr bwMode="white">
          <a:xfrm>
            <a:off x="1721454" y="1379829"/>
            <a:ext cx="108535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DEEB947-8CBA-0BBA-C850-42D9D744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3103200"/>
            <a:ext cx="11520000" cy="1890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1A03A5-6418-7CF6-86B7-079CBDEB5F74}"/>
              </a:ext>
            </a:extLst>
          </p:cNvPr>
          <p:cNvSpPr/>
          <p:nvPr/>
        </p:nvSpPr>
        <p:spPr bwMode="white">
          <a:xfrm>
            <a:off x="1236108" y="3675958"/>
            <a:ext cx="5187551" cy="1551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5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4215BE-EFC5-A6BF-E4BC-F650847CB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6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BF4AE7D-4099-DC74-0B7C-1FAC7F5C1595}"/>
              </a:ext>
            </a:extLst>
          </p:cNvPr>
          <p:cNvSpPr/>
          <p:nvPr/>
        </p:nvSpPr>
        <p:spPr bwMode="white">
          <a:xfrm>
            <a:off x="912198" y="1837292"/>
            <a:ext cx="5480982" cy="108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CA6D2E-04AA-E6D3-1FED-AABB4A755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7" t="36518" r="30034" b="-1"/>
          <a:stretch/>
        </p:blipFill>
        <p:spPr>
          <a:xfrm>
            <a:off x="3421380" y="2834640"/>
            <a:ext cx="4648200" cy="1480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F85E0D-FEF6-62C0-6F74-E932BF3B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4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3040C0-16CB-EE56-CBA4-E8A9178B8662}"/>
              </a:ext>
            </a:extLst>
          </p:cNvPr>
          <p:cNvSpPr/>
          <p:nvPr/>
        </p:nvSpPr>
        <p:spPr bwMode="white">
          <a:xfrm>
            <a:off x="3892165" y="951345"/>
            <a:ext cx="437950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89D544-48C6-9F56-2857-576E79AAD51C}"/>
              </a:ext>
            </a:extLst>
          </p:cNvPr>
          <p:cNvSpPr/>
          <p:nvPr/>
        </p:nvSpPr>
        <p:spPr bwMode="white">
          <a:xfrm>
            <a:off x="9071404" y="941808"/>
            <a:ext cx="742611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BCCD1C-05FE-2125-A38F-F61A646C8E53}"/>
              </a:ext>
            </a:extLst>
          </p:cNvPr>
          <p:cNvSpPr/>
          <p:nvPr/>
        </p:nvSpPr>
        <p:spPr bwMode="white">
          <a:xfrm>
            <a:off x="6843570" y="1456851"/>
            <a:ext cx="333223" cy="27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EDA040-6C6F-60A8-5150-9719F4D47EB6}"/>
              </a:ext>
            </a:extLst>
          </p:cNvPr>
          <p:cNvSpPr/>
          <p:nvPr/>
        </p:nvSpPr>
        <p:spPr bwMode="white">
          <a:xfrm>
            <a:off x="5815338" y="2010046"/>
            <a:ext cx="656925" cy="228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6B297F-A55E-2FD1-7C4A-429E6D735FED}"/>
              </a:ext>
            </a:extLst>
          </p:cNvPr>
          <p:cNvSpPr/>
          <p:nvPr/>
        </p:nvSpPr>
        <p:spPr bwMode="white">
          <a:xfrm>
            <a:off x="10175801" y="2019583"/>
            <a:ext cx="199933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59A390-A4AB-A783-3508-65DE66C61FE1}"/>
              </a:ext>
            </a:extLst>
          </p:cNvPr>
          <p:cNvSpPr/>
          <p:nvPr/>
        </p:nvSpPr>
        <p:spPr bwMode="white">
          <a:xfrm>
            <a:off x="9499834" y="3078283"/>
            <a:ext cx="618842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1B42D3-3A24-A161-BF2C-0763A4554F15}"/>
              </a:ext>
            </a:extLst>
          </p:cNvPr>
          <p:cNvSpPr/>
          <p:nvPr/>
        </p:nvSpPr>
        <p:spPr bwMode="white">
          <a:xfrm>
            <a:off x="9461752" y="3612402"/>
            <a:ext cx="647404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3508F29-3C07-E35E-C5D0-CA73B8F195C1}"/>
              </a:ext>
            </a:extLst>
          </p:cNvPr>
          <p:cNvSpPr/>
          <p:nvPr/>
        </p:nvSpPr>
        <p:spPr bwMode="white">
          <a:xfrm>
            <a:off x="1426314" y="4680640"/>
            <a:ext cx="780694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6ED24B-892B-F5F3-2383-4DCAA1A4CB1C}"/>
              </a:ext>
            </a:extLst>
          </p:cNvPr>
          <p:cNvSpPr/>
          <p:nvPr/>
        </p:nvSpPr>
        <p:spPr bwMode="white">
          <a:xfrm>
            <a:off x="5663008" y="4680640"/>
            <a:ext cx="199933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36CA704-FF9E-A493-0DEB-64028D45D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3"/>
          <a:stretch/>
        </p:blipFill>
        <p:spPr>
          <a:xfrm>
            <a:off x="855300" y="5191081"/>
            <a:ext cx="11520000" cy="1720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20709A8-2B55-7252-0DAD-5525F8E3881E}"/>
              </a:ext>
            </a:extLst>
          </p:cNvPr>
          <p:cNvSpPr/>
          <p:nvPr/>
        </p:nvSpPr>
        <p:spPr bwMode="white">
          <a:xfrm>
            <a:off x="8878674" y="5854120"/>
            <a:ext cx="585366" cy="37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4F2DCE5-61E1-F105-0055-77106C7C39F6}"/>
              </a:ext>
            </a:extLst>
          </p:cNvPr>
          <p:cNvSpPr/>
          <p:nvPr/>
        </p:nvSpPr>
        <p:spPr bwMode="white">
          <a:xfrm>
            <a:off x="4664814" y="6341800"/>
            <a:ext cx="585366" cy="37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9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5381C2-832E-B6BC-ED69-FB96FF3EF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/>
          <a:stretch/>
        </p:blipFill>
        <p:spPr>
          <a:xfrm>
            <a:off x="459060" y="335280"/>
            <a:ext cx="11520000" cy="2728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CD776A-06F0-F55E-685D-ACEEFFFD0354}"/>
              </a:ext>
            </a:extLst>
          </p:cNvPr>
          <p:cNvSpPr/>
          <p:nvPr/>
        </p:nvSpPr>
        <p:spPr bwMode="white">
          <a:xfrm>
            <a:off x="1087423" y="1595923"/>
            <a:ext cx="1304330" cy="21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0FEA23-9CB1-ED2F-D346-DD1119F8F24A}"/>
              </a:ext>
            </a:extLst>
          </p:cNvPr>
          <p:cNvSpPr/>
          <p:nvPr/>
        </p:nvSpPr>
        <p:spPr bwMode="white">
          <a:xfrm>
            <a:off x="8075588" y="2139119"/>
            <a:ext cx="637884" cy="22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FB136B-5FC1-894A-AB36-60BAF4461DC7}"/>
              </a:ext>
            </a:extLst>
          </p:cNvPr>
          <p:cNvSpPr/>
          <p:nvPr/>
        </p:nvSpPr>
        <p:spPr bwMode="white">
          <a:xfrm>
            <a:off x="5914398" y="2682315"/>
            <a:ext cx="352264" cy="21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5EC4CED-893A-7A43-03E0-BE4313A1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0" y="3019380"/>
            <a:ext cx="11520000" cy="3749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28D18E-0AC0-C7A7-CA19-92E60A208497}"/>
              </a:ext>
            </a:extLst>
          </p:cNvPr>
          <p:cNvSpPr/>
          <p:nvPr/>
        </p:nvSpPr>
        <p:spPr bwMode="white">
          <a:xfrm>
            <a:off x="3951241" y="3734948"/>
            <a:ext cx="799735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682688-92ED-603D-4460-38B6DE476137}"/>
              </a:ext>
            </a:extLst>
          </p:cNvPr>
          <p:cNvSpPr/>
          <p:nvPr/>
        </p:nvSpPr>
        <p:spPr bwMode="white">
          <a:xfrm>
            <a:off x="2370812" y="5194707"/>
            <a:ext cx="218975" cy="162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238F80-94E4-681F-3188-4E3588DCA003}"/>
              </a:ext>
            </a:extLst>
          </p:cNvPr>
          <p:cNvSpPr/>
          <p:nvPr/>
        </p:nvSpPr>
        <p:spPr bwMode="white">
          <a:xfrm>
            <a:off x="5826812" y="5194707"/>
            <a:ext cx="218975" cy="162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BFCBE92-FC7E-C3B5-2363-421CF7236021}"/>
              </a:ext>
            </a:extLst>
          </p:cNvPr>
          <p:cNvSpPr/>
          <p:nvPr/>
        </p:nvSpPr>
        <p:spPr bwMode="white">
          <a:xfrm>
            <a:off x="9416101" y="5181600"/>
            <a:ext cx="177479" cy="14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E7ED959-9AD1-5BD5-1BE0-B33EE464C13C}"/>
              </a:ext>
            </a:extLst>
          </p:cNvPr>
          <p:cNvSpPr/>
          <p:nvPr/>
        </p:nvSpPr>
        <p:spPr bwMode="white">
          <a:xfrm>
            <a:off x="1390184" y="6349158"/>
            <a:ext cx="199933" cy="20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D4DC7E-ED26-623D-6870-B1B8C0B553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0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4C1A0A-FCE8-A886-7749-FCF82A735036}"/>
              </a:ext>
            </a:extLst>
          </p:cNvPr>
          <p:cNvSpPr/>
          <p:nvPr/>
        </p:nvSpPr>
        <p:spPr bwMode="white">
          <a:xfrm>
            <a:off x="1131173" y="1016976"/>
            <a:ext cx="495074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D212D9-DEBC-1E9C-9FA4-DA895D74B114}"/>
              </a:ext>
            </a:extLst>
          </p:cNvPr>
          <p:cNvSpPr/>
          <p:nvPr/>
        </p:nvSpPr>
        <p:spPr bwMode="white">
          <a:xfrm>
            <a:off x="5082247" y="2083372"/>
            <a:ext cx="637884" cy="21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AA4981-A725-7565-91C6-52971D06167F}"/>
              </a:ext>
            </a:extLst>
          </p:cNvPr>
          <p:cNvSpPr/>
          <p:nvPr/>
        </p:nvSpPr>
        <p:spPr bwMode="white">
          <a:xfrm>
            <a:off x="8147900" y="2083372"/>
            <a:ext cx="637885" cy="21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9B2475-401D-50D3-44CE-4325CD449105}"/>
              </a:ext>
            </a:extLst>
          </p:cNvPr>
          <p:cNvSpPr/>
          <p:nvPr/>
        </p:nvSpPr>
        <p:spPr bwMode="white">
          <a:xfrm>
            <a:off x="3320925" y="4197123"/>
            <a:ext cx="1523305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F1DA09-75FA-1EA1-CA40-00817AF28B12}"/>
              </a:ext>
            </a:extLst>
          </p:cNvPr>
          <p:cNvSpPr/>
          <p:nvPr/>
        </p:nvSpPr>
        <p:spPr bwMode="white">
          <a:xfrm>
            <a:off x="8005090" y="4197123"/>
            <a:ext cx="456990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1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F299B7-43DD-FAE6-B325-F828240BAF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0"/>
            <a:ext cx="11520000" cy="5307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0928FE-3BD6-99E1-984F-479BF26586B3}"/>
              </a:ext>
            </a:extLst>
          </p:cNvPr>
          <p:cNvSpPr/>
          <p:nvPr/>
        </p:nvSpPr>
        <p:spPr bwMode="white">
          <a:xfrm>
            <a:off x="3408529" y="743193"/>
            <a:ext cx="247537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FF1749-E288-8FAB-AB56-9A3406C0D3BC}"/>
              </a:ext>
            </a:extLst>
          </p:cNvPr>
          <p:cNvSpPr/>
          <p:nvPr/>
        </p:nvSpPr>
        <p:spPr bwMode="white">
          <a:xfrm>
            <a:off x="1513918" y="2334389"/>
            <a:ext cx="238016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D6F9B1-83B6-088B-165C-04D801ABCFD5}"/>
              </a:ext>
            </a:extLst>
          </p:cNvPr>
          <p:cNvSpPr/>
          <p:nvPr/>
        </p:nvSpPr>
        <p:spPr bwMode="white">
          <a:xfrm>
            <a:off x="7578579" y="3392010"/>
            <a:ext cx="238016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BE2E1A-7C44-013D-E831-CF7824A00AF7}"/>
              </a:ext>
            </a:extLst>
          </p:cNvPr>
          <p:cNvSpPr/>
          <p:nvPr/>
        </p:nvSpPr>
        <p:spPr bwMode="white">
          <a:xfrm>
            <a:off x="2094678" y="4449632"/>
            <a:ext cx="247537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0779D3B-B252-097F-3DAD-91EF0A645B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0" y="5335860"/>
            <a:ext cx="11520000" cy="1561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EC7EAB-448A-05DB-3120-970126DAE271}"/>
              </a:ext>
            </a:extLst>
          </p:cNvPr>
          <p:cNvSpPr/>
          <p:nvPr/>
        </p:nvSpPr>
        <p:spPr bwMode="white">
          <a:xfrm>
            <a:off x="1795927" y="6069219"/>
            <a:ext cx="257057" cy="20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6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EBA9F0-CA5C-29ED-F60B-D17C2E67E6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70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AB87E6-0D68-14D3-3D64-B49D916C10D0}"/>
              </a:ext>
            </a:extLst>
          </p:cNvPr>
          <p:cNvSpPr/>
          <p:nvPr/>
        </p:nvSpPr>
        <p:spPr bwMode="white">
          <a:xfrm>
            <a:off x="2882975" y="1641038"/>
            <a:ext cx="637884" cy="229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7BD03A-D846-6416-BB29-D0842C96E69D}"/>
              </a:ext>
            </a:extLst>
          </p:cNvPr>
          <p:cNvSpPr/>
          <p:nvPr/>
        </p:nvSpPr>
        <p:spPr bwMode="white">
          <a:xfrm>
            <a:off x="5367867" y="1641038"/>
            <a:ext cx="495074" cy="229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F47633-8326-92A0-805B-32704A335C4D}"/>
              </a:ext>
            </a:extLst>
          </p:cNvPr>
          <p:cNvSpPr/>
          <p:nvPr/>
        </p:nvSpPr>
        <p:spPr bwMode="white">
          <a:xfrm>
            <a:off x="7995570" y="1641038"/>
            <a:ext cx="637884" cy="229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B59780-C54E-4785-21AC-7358E4259946}"/>
              </a:ext>
            </a:extLst>
          </p:cNvPr>
          <p:cNvSpPr/>
          <p:nvPr/>
        </p:nvSpPr>
        <p:spPr bwMode="white">
          <a:xfrm>
            <a:off x="10480462" y="1641038"/>
            <a:ext cx="218975" cy="210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9B3FD2-6E0F-1328-1D4C-3842CBD702C0}"/>
              </a:ext>
            </a:extLst>
          </p:cNvPr>
          <p:cNvSpPr/>
          <p:nvPr/>
        </p:nvSpPr>
        <p:spPr bwMode="white">
          <a:xfrm>
            <a:off x="2349818" y="2233758"/>
            <a:ext cx="218975" cy="143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9FE985-E507-E636-C9D3-DD3EC8ABECA3}"/>
              </a:ext>
            </a:extLst>
          </p:cNvPr>
          <p:cNvSpPr/>
          <p:nvPr/>
        </p:nvSpPr>
        <p:spPr bwMode="white">
          <a:xfrm>
            <a:off x="5244099" y="2166838"/>
            <a:ext cx="618842" cy="21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310DE1-66B0-077E-79BD-925B265EA4B2}"/>
              </a:ext>
            </a:extLst>
          </p:cNvPr>
          <p:cNvSpPr/>
          <p:nvPr/>
        </p:nvSpPr>
        <p:spPr bwMode="white">
          <a:xfrm>
            <a:off x="7995570" y="2166838"/>
            <a:ext cx="495074" cy="229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07CFAF6-1BCD-CD5E-0D3A-11E1D7E783E5}"/>
              </a:ext>
            </a:extLst>
          </p:cNvPr>
          <p:cNvSpPr/>
          <p:nvPr/>
        </p:nvSpPr>
        <p:spPr bwMode="white">
          <a:xfrm>
            <a:off x="10489983" y="2147718"/>
            <a:ext cx="447471" cy="229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F93AC2F-6AEA-44CB-EF65-D842681D4A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2585040"/>
            <a:ext cx="11520000" cy="327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1774046-A773-8F27-522B-1B4164F9D8C0}"/>
              </a:ext>
            </a:extLst>
          </p:cNvPr>
          <p:cNvSpPr/>
          <p:nvPr/>
        </p:nvSpPr>
        <p:spPr bwMode="white">
          <a:xfrm>
            <a:off x="2826059" y="3281557"/>
            <a:ext cx="875900" cy="21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2E71DD3-4198-39AE-63AA-A8EC01F4D9FB}"/>
              </a:ext>
            </a:extLst>
          </p:cNvPr>
          <p:cNvSpPr/>
          <p:nvPr/>
        </p:nvSpPr>
        <p:spPr bwMode="white">
          <a:xfrm>
            <a:off x="905818" y="4020696"/>
            <a:ext cx="2286961" cy="1511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76E7D3B-7797-2CEA-5189-534FC26D391B}"/>
              </a:ext>
            </a:extLst>
          </p:cNvPr>
          <p:cNvSpPr/>
          <p:nvPr/>
        </p:nvSpPr>
        <p:spPr bwMode="white">
          <a:xfrm>
            <a:off x="5454958" y="3266317"/>
            <a:ext cx="999181" cy="330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5CD6C4B-5149-C1A5-E535-11F24C70975B}"/>
              </a:ext>
            </a:extLst>
          </p:cNvPr>
          <p:cNvSpPr/>
          <p:nvPr/>
        </p:nvSpPr>
        <p:spPr bwMode="white">
          <a:xfrm>
            <a:off x="4038600" y="3921636"/>
            <a:ext cx="1965959" cy="168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FD48CC5-482C-725E-6437-FEDBFA4D7574}"/>
              </a:ext>
            </a:extLst>
          </p:cNvPr>
          <p:cNvSpPr/>
          <p:nvPr/>
        </p:nvSpPr>
        <p:spPr bwMode="white">
          <a:xfrm>
            <a:off x="7763818" y="3281556"/>
            <a:ext cx="1174441" cy="261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E9E19CB-A089-A415-4261-B4DE6E9FDED9}"/>
              </a:ext>
            </a:extLst>
          </p:cNvPr>
          <p:cNvSpPr/>
          <p:nvPr/>
        </p:nvSpPr>
        <p:spPr bwMode="white">
          <a:xfrm>
            <a:off x="6293158" y="3822576"/>
            <a:ext cx="1898342" cy="2227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052826A-F7D8-5206-C4C1-5F9042B609D1}"/>
              </a:ext>
            </a:extLst>
          </p:cNvPr>
          <p:cNvSpPr/>
          <p:nvPr/>
        </p:nvSpPr>
        <p:spPr bwMode="white">
          <a:xfrm>
            <a:off x="10888018" y="3266316"/>
            <a:ext cx="1174441" cy="261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7957CFE-AB97-917A-661F-ED3DCE69D185}"/>
              </a:ext>
            </a:extLst>
          </p:cNvPr>
          <p:cNvSpPr/>
          <p:nvPr/>
        </p:nvSpPr>
        <p:spPr bwMode="white">
          <a:xfrm>
            <a:off x="8427720" y="3685416"/>
            <a:ext cx="3093720" cy="2204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8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7DC16BA5-39C4-D71A-C7D6-AA3EBC99F9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DD4A411-10C9-5A83-C5C8-DF7C74543718}"/>
              </a:ext>
            </a:extLst>
          </p:cNvPr>
          <p:cNvSpPr/>
          <p:nvPr/>
        </p:nvSpPr>
        <p:spPr bwMode="white">
          <a:xfrm>
            <a:off x="759867" y="1379359"/>
            <a:ext cx="2989173" cy="143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18678EF-28A4-72C9-63E0-92545C2BD141}"/>
              </a:ext>
            </a:extLst>
          </p:cNvPr>
          <p:cNvSpPr/>
          <p:nvPr/>
        </p:nvSpPr>
        <p:spPr bwMode="white">
          <a:xfrm>
            <a:off x="3853587" y="1249819"/>
            <a:ext cx="2989173" cy="143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E6DE63A-3FD3-8692-82C5-F8B0BE95FB7C}"/>
              </a:ext>
            </a:extLst>
          </p:cNvPr>
          <p:cNvSpPr/>
          <p:nvPr/>
        </p:nvSpPr>
        <p:spPr bwMode="white">
          <a:xfrm>
            <a:off x="7739787" y="1326019"/>
            <a:ext cx="2989173" cy="143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026479B6-C2EF-1C1A-07F9-891E875D16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0" y="3621360"/>
            <a:ext cx="11520000" cy="246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D8213CD-9274-4CD1-9FA3-36B7F76F56BC}"/>
              </a:ext>
            </a:extLst>
          </p:cNvPr>
          <p:cNvSpPr/>
          <p:nvPr/>
        </p:nvSpPr>
        <p:spPr bwMode="white">
          <a:xfrm>
            <a:off x="653187" y="4130179"/>
            <a:ext cx="2989173" cy="143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F0AB284-68B1-A767-CEB8-DDAC57E44CFE}"/>
              </a:ext>
            </a:extLst>
          </p:cNvPr>
          <p:cNvSpPr/>
          <p:nvPr/>
        </p:nvSpPr>
        <p:spPr bwMode="white">
          <a:xfrm>
            <a:off x="4074567" y="4153039"/>
            <a:ext cx="3492093" cy="143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0AC7ACC-9237-119D-55BE-A224E0AE97A0}"/>
              </a:ext>
            </a:extLst>
          </p:cNvPr>
          <p:cNvSpPr/>
          <p:nvPr/>
        </p:nvSpPr>
        <p:spPr bwMode="white">
          <a:xfrm>
            <a:off x="7869327" y="4122559"/>
            <a:ext cx="3492093" cy="2042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8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40F848-E9F1-462A-16DF-8D621DF348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8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A654DE-3C69-4E09-54F3-870D118D0294}"/>
              </a:ext>
            </a:extLst>
          </p:cNvPr>
          <p:cNvSpPr/>
          <p:nvPr/>
        </p:nvSpPr>
        <p:spPr bwMode="white">
          <a:xfrm>
            <a:off x="1159735" y="3404526"/>
            <a:ext cx="2703867" cy="286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012165-795D-E953-1B72-955655B08D71}"/>
              </a:ext>
            </a:extLst>
          </p:cNvPr>
          <p:cNvSpPr/>
          <p:nvPr/>
        </p:nvSpPr>
        <p:spPr bwMode="white">
          <a:xfrm>
            <a:off x="6369280" y="3259670"/>
            <a:ext cx="4755919" cy="114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3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