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3" r:id="rId4"/>
    <p:sldId id="282" r:id="rId5"/>
    <p:sldId id="281" r:id="rId6"/>
    <p:sldId id="280" r:id="rId7"/>
    <p:sldId id="278" r:id="rId8"/>
    <p:sldId id="276" r:id="rId9"/>
    <p:sldId id="275" r:id="rId10"/>
    <p:sldId id="274" r:id="rId11"/>
    <p:sldId id="273" r:id="rId12"/>
    <p:sldId id="271" r:id="rId13"/>
    <p:sldId id="267" r:id="rId14"/>
    <p:sldId id="264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59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0D2426-A890-4731-EC88-0F3D9DD10B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7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359DA43-168E-0880-60DD-4CDB51B4D672}"/>
              </a:ext>
            </a:extLst>
          </p:cNvPr>
          <p:cNvSpPr/>
          <p:nvPr/>
        </p:nvSpPr>
        <p:spPr bwMode="white">
          <a:xfrm>
            <a:off x="1704313" y="1977293"/>
            <a:ext cx="4932707" cy="111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9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D734EF-CB97-09AF-DF10-45D3155D28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2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846EB9D-7120-49D8-B8E4-8C3C6D7F4313}"/>
              </a:ext>
            </a:extLst>
          </p:cNvPr>
          <p:cNvSpPr/>
          <p:nvPr/>
        </p:nvSpPr>
        <p:spPr bwMode="white">
          <a:xfrm>
            <a:off x="1283504" y="933094"/>
            <a:ext cx="3738076" cy="1086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A7FE0AE-9EF6-D60E-9980-6CDBBD9F27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0" y="3857580"/>
            <a:ext cx="11520000" cy="2086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3BA043-EAD5-3DB1-C6BF-7C461D6AC245}"/>
              </a:ext>
            </a:extLst>
          </p:cNvPr>
          <p:cNvSpPr/>
          <p:nvPr/>
        </p:nvSpPr>
        <p:spPr bwMode="white">
          <a:xfrm>
            <a:off x="1352084" y="4963016"/>
            <a:ext cx="5612596" cy="1262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50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6C3167-E91B-C07D-842E-E77668987C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13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1126EC1-F182-B23E-3DE8-7AC90BBCF426}"/>
              </a:ext>
            </a:extLst>
          </p:cNvPr>
          <p:cNvSpPr/>
          <p:nvPr/>
        </p:nvSpPr>
        <p:spPr bwMode="white">
          <a:xfrm>
            <a:off x="1302545" y="1583956"/>
            <a:ext cx="4408066" cy="112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1BA153A-5B17-1F5C-FD2D-4BDA02578C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0" y="3773760"/>
            <a:ext cx="11520000" cy="2012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D8537D-6EA0-4A19-99EE-5A9AE7B486BB}"/>
              </a:ext>
            </a:extLst>
          </p:cNvPr>
          <p:cNvSpPr/>
          <p:nvPr/>
        </p:nvSpPr>
        <p:spPr bwMode="white">
          <a:xfrm>
            <a:off x="1384464" y="4880218"/>
            <a:ext cx="3979636" cy="1055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4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624695-8C17-6516-1FFA-F76B621D72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95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92107E4-C2C6-8E0F-F2FB-71AC51BDDA58}"/>
              </a:ext>
            </a:extLst>
          </p:cNvPr>
          <p:cNvSpPr/>
          <p:nvPr/>
        </p:nvSpPr>
        <p:spPr bwMode="white">
          <a:xfrm>
            <a:off x="1293024" y="1457786"/>
            <a:ext cx="4560396" cy="1056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5B0BCB2-975A-D5FE-74BC-E1F791C37E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0" y="3247980"/>
            <a:ext cx="11520000" cy="2143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241FD8-2AC8-A5B5-5DCD-DE1E951EDCA9}"/>
              </a:ext>
            </a:extLst>
          </p:cNvPr>
          <p:cNvSpPr/>
          <p:nvPr/>
        </p:nvSpPr>
        <p:spPr bwMode="white">
          <a:xfrm>
            <a:off x="1363505" y="4505714"/>
            <a:ext cx="7696675" cy="1163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7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AA7572-4699-0412-660F-16BF44BE47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00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1B0321-638A-8DC9-806C-1BAF09B76DB1}"/>
              </a:ext>
            </a:extLst>
          </p:cNvPr>
          <p:cNvSpPr/>
          <p:nvPr/>
        </p:nvSpPr>
        <p:spPr bwMode="white">
          <a:xfrm>
            <a:off x="921718" y="4440377"/>
            <a:ext cx="10256821" cy="1274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89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96E590-C270-76F5-0417-1255B5A28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6" t="32190" r="30232"/>
          <a:stretch/>
        </p:blipFill>
        <p:spPr>
          <a:xfrm>
            <a:off x="3878580" y="2438400"/>
            <a:ext cx="4564380" cy="1729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7ADCFB-823F-F902-058E-1E98A6D9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15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995021-8E24-1436-BBE4-C8F28F202C12}"/>
              </a:ext>
            </a:extLst>
          </p:cNvPr>
          <p:cNvSpPr/>
          <p:nvPr/>
        </p:nvSpPr>
        <p:spPr bwMode="white">
          <a:xfrm>
            <a:off x="3882644" y="950601"/>
            <a:ext cx="209454" cy="219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D91C47-254B-30EA-3762-C386D448A9A4}"/>
              </a:ext>
            </a:extLst>
          </p:cNvPr>
          <p:cNvSpPr/>
          <p:nvPr/>
        </p:nvSpPr>
        <p:spPr bwMode="white">
          <a:xfrm>
            <a:off x="6319933" y="950601"/>
            <a:ext cx="885421" cy="228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460E34-EEB4-C0A0-B8D2-17F2815F7800}"/>
              </a:ext>
            </a:extLst>
          </p:cNvPr>
          <p:cNvSpPr/>
          <p:nvPr/>
        </p:nvSpPr>
        <p:spPr bwMode="white">
          <a:xfrm>
            <a:off x="10718479" y="950601"/>
            <a:ext cx="456991" cy="228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4A8DA8-3E78-95DE-2D6E-913089F273DF}"/>
              </a:ext>
            </a:extLst>
          </p:cNvPr>
          <p:cNvSpPr/>
          <p:nvPr/>
        </p:nvSpPr>
        <p:spPr bwMode="white">
          <a:xfrm>
            <a:off x="5167933" y="1445944"/>
            <a:ext cx="323702" cy="276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67392F-5A12-99B9-56C2-1A0696F6FA04}"/>
              </a:ext>
            </a:extLst>
          </p:cNvPr>
          <p:cNvSpPr/>
          <p:nvPr/>
        </p:nvSpPr>
        <p:spPr bwMode="white">
          <a:xfrm>
            <a:off x="7652826" y="1464996"/>
            <a:ext cx="485553" cy="228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FC1D74-99BB-EAD9-4C7B-3C8486A7A76D}"/>
              </a:ext>
            </a:extLst>
          </p:cNvPr>
          <p:cNvSpPr/>
          <p:nvPr/>
        </p:nvSpPr>
        <p:spPr bwMode="white">
          <a:xfrm>
            <a:off x="10566148" y="1464996"/>
            <a:ext cx="199933" cy="219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C8FBE2A-F152-8BCE-20D6-5DF30EF021C6}"/>
              </a:ext>
            </a:extLst>
          </p:cNvPr>
          <p:cNvSpPr/>
          <p:nvPr/>
        </p:nvSpPr>
        <p:spPr bwMode="white">
          <a:xfrm>
            <a:off x="2368859" y="1979391"/>
            <a:ext cx="799735" cy="228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6E584B-665C-F31A-10AD-EFF92D508F20}"/>
              </a:ext>
            </a:extLst>
          </p:cNvPr>
          <p:cNvSpPr/>
          <p:nvPr/>
        </p:nvSpPr>
        <p:spPr bwMode="white">
          <a:xfrm>
            <a:off x="6120000" y="1979391"/>
            <a:ext cx="771173" cy="219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B7F001C-7AFD-FF50-5BCB-F080E817B3D1}"/>
              </a:ext>
            </a:extLst>
          </p:cNvPr>
          <p:cNvSpPr/>
          <p:nvPr/>
        </p:nvSpPr>
        <p:spPr bwMode="white">
          <a:xfrm>
            <a:off x="9833057" y="1979391"/>
            <a:ext cx="495074" cy="228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093AEE1-E6AB-FD64-B44B-03F85577EF70}"/>
              </a:ext>
            </a:extLst>
          </p:cNvPr>
          <p:cNvSpPr/>
          <p:nvPr/>
        </p:nvSpPr>
        <p:spPr bwMode="white">
          <a:xfrm>
            <a:off x="2806809" y="2503312"/>
            <a:ext cx="647404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6524448-EEEA-CA6E-FF13-DFFBC84DAAD3}"/>
              </a:ext>
            </a:extLst>
          </p:cNvPr>
          <p:cNvSpPr/>
          <p:nvPr/>
        </p:nvSpPr>
        <p:spPr bwMode="white">
          <a:xfrm>
            <a:off x="9023801" y="2503312"/>
            <a:ext cx="352264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DA39DD7-FA14-E5E8-D31E-45166B86942F}"/>
              </a:ext>
            </a:extLst>
          </p:cNvPr>
          <p:cNvSpPr/>
          <p:nvPr/>
        </p:nvSpPr>
        <p:spPr bwMode="white">
          <a:xfrm>
            <a:off x="2549752" y="3836929"/>
            <a:ext cx="218975" cy="161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C522274-1B22-FA06-F915-D213B637FEA4}"/>
              </a:ext>
            </a:extLst>
          </p:cNvPr>
          <p:cNvSpPr/>
          <p:nvPr/>
        </p:nvSpPr>
        <p:spPr bwMode="white">
          <a:xfrm>
            <a:off x="6148561" y="3836929"/>
            <a:ext cx="218975" cy="161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4C5CE2D-17B9-5131-5EF6-1DA227CDB362}"/>
              </a:ext>
            </a:extLst>
          </p:cNvPr>
          <p:cNvSpPr/>
          <p:nvPr/>
        </p:nvSpPr>
        <p:spPr bwMode="white">
          <a:xfrm>
            <a:off x="10013950" y="3836929"/>
            <a:ext cx="218975" cy="161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C031AEC-9E5F-5229-798A-18C9645564DD}"/>
              </a:ext>
            </a:extLst>
          </p:cNvPr>
          <p:cNvSpPr/>
          <p:nvPr/>
        </p:nvSpPr>
        <p:spPr bwMode="white">
          <a:xfrm>
            <a:off x="2711603" y="4522789"/>
            <a:ext cx="218975" cy="171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4CE9547-A56F-8811-9428-46092B9D6313}"/>
              </a:ext>
            </a:extLst>
          </p:cNvPr>
          <p:cNvSpPr/>
          <p:nvPr/>
        </p:nvSpPr>
        <p:spPr bwMode="white">
          <a:xfrm>
            <a:off x="6424661" y="4522789"/>
            <a:ext cx="218975" cy="171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B53C9BB-E2BD-1342-7FAB-B9B90FB11FE1}"/>
              </a:ext>
            </a:extLst>
          </p:cNvPr>
          <p:cNvSpPr/>
          <p:nvPr/>
        </p:nvSpPr>
        <p:spPr bwMode="white">
          <a:xfrm>
            <a:off x="10032991" y="4551366"/>
            <a:ext cx="218975" cy="47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3082379-D8CA-46B9-99AF-5F86D985FE0C}"/>
              </a:ext>
            </a:extLst>
          </p:cNvPr>
          <p:cNvSpPr/>
          <p:nvPr/>
        </p:nvSpPr>
        <p:spPr bwMode="white">
          <a:xfrm>
            <a:off x="10032991" y="4608521"/>
            <a:ext cx="218975" cy="47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3A48414-7FE2-D210-1E7C-BAA62B33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76"/>
          <a:stretch/>
        </p:blipFill>
        <p:spPr>
          <a:xfrm>
            <a:off x="862920" y="4863421"/>
            <a:ext cx="11520000" cy="1621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B6178F5-A06F-976F-3393-DDFDCFB562E8}"/>
              </a:ext>
            </a:extLst>
          </p:cNvPr>
          <p:cNvSpPr/>
          <p:nvPr/>
        </p:nvSpPr>
        <p:spPr bwMode="white">
          <a:xfrm>
            <a:off x="1643614" y="5588011"/>
            <a:ext cx="504595" cy="219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43E35F5-3B3E-936C-416E-F7A7618AF066}"/>
              </a:ext>
            </a:extLst>
          </p:cNvPr>
          <p:cNvSpPr/>
          <p:nvPr/>
        </p:nvSpPr>
        <p:spPr bwMode="white">
          <a:xfrm>
            <a:off x="8374721" y="6102852"/>
            <a:ext cx="199933" cy="209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3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A0E21B-C414-E443-F5F1-E80937C63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1"/>
          <a:stretch/>
        </p:blipFill>
        <p:spPr>
          <a:xfrm>
            <a:off x="466680" y="137160"/>
            <a:ext cx="11520000" cy="3542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F4AF71-1B76-3489-A132-5FAFA615E9A7}"/>
              </a:ext>
            </a:extLst>
          </p:cNvPr>
          <p:cNvSpPr/>
          <p:nvPr/>
        </p:nvSpPr>
        <p:spPr bwMode="white">
          <a:xfrm>
            <a:off x="2704035" y="828881"/>
            <a:ext cx="790214" cy="228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D05C2B-0BCD-1958-8EF0-4BC34949B11C}"/>
              </a:ext>
            </a:extLst>
          </p:cNvPr>
          <p:cNvSpPr/>
          <p:nvPr/>
        </p:nvSpPr>
        <p:spPr bwMode="white">
          <a:xfrm>
            <a:off x="7826151" y="828881"/>
            <a:ext cx="495073" cy="228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7705E8-59E7-75F6-071D-95F694877BC4}"/>
              </a:ext>
            </a:extLst>
          </p:cNvPr>
          <p:cNvSpPr/>
          <p:nvPr/>
        </p:nvSpPr>
        <p:spPr bwMode="white">
          <a:xfrm>
            <a:off x="2856365" y="1343722"/>
            <a:ext cx="933024" cy="228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3F1DB48-520C-AEF9-DC24-8D97DED76026}"/>
              </a:ext>
            </a:extLst>
          </p:cNvPr>
          <p:cNvSpPr/>
          <p:nvPr/>
        </p:nvSpPr>
        <p:spPr bwMode="white">
          <a:xfrm>
            <a:off x="7845192" y="1343722"/>
            <a:ext cx="485553" cy="219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E9880E4-35CF-70B9-EE0B-ED942D7E685D}"/>
              </a:ext>
            </a:extLst>
          </p:cNvPr>
          <p:cNvSpPr/>
          <p:nvPr/>
        </p:nvSpPr>
        <p:spPr bwMode="white">
          <a:xfrm>
            <a:off x="7578613" y="1868098"/>
            <a:ext cx="514115" cy="219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981162F-02C0-09ED-8411-49BCD5D3A8AE}"/>
              </a:ext>
            </a:extLst>
          </p:cNvPr>
          <p:cNvSpPr/>
          <p:nvPr/>
        </p:nvSpPr>
        <p:spPr bwMode="white">
          <a:xfrm>
            <a:off x="1104564" y="2373405"/>
            <a:ext cx="780694" cy="228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AD3F8B1-A0ED-8F91-5119-10013DD8DA4F}"/>
              </a:ext>
            </a:extLst>
          </p:cNvPr>
          <p:cNvSpPr/>
          <p:nvPr/>
        </p:nvSpPr>
        <p:spPr bwMode="white">
          <a:xfrm>
            <a:off x="10482415" y="2888247"/>
            <a:ext cx="342743" cy="219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609F056-B925-B996-FD72-B86D2C297C10}"/>
              </a:ext>
            </a:extLst>
          </p:cNvPr>
          <p:cNvSpPr/>
          <p:nvPr/>
        </p:nvSpPr>
        <p:spPr bwMode="white">
          <a:xfrm>
            <a:off x="2132795" y="3412622"/>
            <a:ext cx="485553" cy="219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00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328983-46D9-619B-438E-886E733474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0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2E9B19E-40C8-8A5F-1016-3CEA7D73C927}"/>
              </a:ext>
            </a:extLst>
          </p:cNvPr>
          <p:cNvSpPr/>
          <p:nvPr/>
        </p:nvSpPr>
        <p:spPr bwMode="white">
          <a:xfrm>
            <a:off x="11184991" y="1140914"/>
            <a:ext cx="209454" cy="161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DFFF02-D4CA-1FD1-EFD5-2DEDF3322977}"/>
              </a:ext>
            </a:extLst>
          </p:cNvPr>
          <p:cNvSpPr/>
          <p:nvPr/>
        </p:nvSpPr>
        <p:spPr bwMode="white">
          <a:xfrm>
            <a:off x="11118347" y="1607558"/>
            <a:ext cx="295140" cy="27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7ED8E6-A84E-562F-2DD7-D5D1AD6129AC}"/>
              </a:ext>
            </a:extLst>
          </p:cNvPr>
          <p:cNvSpPr/>
          <p:nvPr/>
        </p:nvSpPr>
        <p:spPr bwMode="white">
          <a:xfrm>
            <a:off x="11184991" y="2169435"/>
            <a:ext cx="209454" cy="161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54159E-9AB9-0B6C-77C5-211A1B0192F5}"/>
              </a:ext>
            </a:extLst>
          </p:cNvPr>
          <p:cNvSpPr/>
          <p:nvPr/>
        </p:nvSpPr>
        <p:spPr bwMode="white">
          <a:xfrm>
            <a:off x="11118347" y="2636079"/>
            <a:ext cx="295140" cy="27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57B3F4-AEAA-3524-AE2F-78D4C16F686C}"/>
              </a:ext>
            </a:extLst>
          </p:cNvPr>
          <p:cNvSpPr/>
          <p:nvPr/>
        </p:nvSpPr>
        <p:spPr bwMode="white">
          <a:xfrm>
            <a:off x="11118347" y="3150340"/>
            <a:ext cx="295140" cy="27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250AD3-7F20-6E3A-77A4-B9292F7387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3675AE-B1B8-3900-25CB-A15CB3A3C40E}"/>
              </a:ext>
            </a:extLst>
          </p:cNvPr>
          <p:cNvSpPr/>
          <p:nvPr/>
        </p:nvSpPr>
        <p:spPr bwMode="white">
          <a:xfrm>
            <a:off x="5710611" y="998724"/>
            <a:ext cx="257057" cy="20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438744-D298-DAB5-BD99-3730F99A8E9A}"/>
              </a:ext>
            </a:extLst>
          </p:cNvPr>
          <p:cNvSpPr/>
          <p:nvPr/>
        </p:nvSpPr>
        <p:spPr bwMode="white">
          <a:xfrm>
            <a:off x="7500495" y="1932978"/>
            <a:ext cx="257057" cy="20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2B89A7-101D-2AE4-7AD6-26D3D67D8FB6}"/>
              </a:ext>
            </a:extLst>
          </p:cNvPr>
          <p:cNvSpPr/>
          <p:nvPr/>
        </p:nvSpPr>
        <p:spPr bwMode="white">
          <a:xfrm>
            <a:off x="8205024" y="2857698"/>
            <a:ext cx="257057" cy="20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A8D065-DB9C-6DE9-AD34-2A995017CB3D}"/>
              </a:ext>
            </a:extLst>
          </p:cNvPr>
          <p:cNvSpPr/>
          <p:nvPr/>
        </p:nvSpPr>
        <p:spPr bwMode="white">
          <a:xfrm>
            <a:off x="7624264" y="3791952"/>
            <a:ext cx="238016" cy="20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A237532-33BB-0010-2F8B-7E18C84EEE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60" y="4695780"/>
            <a:ext cx="11520000" cy="1470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0FCFB5-8BD5-BE3D-72EE-27DA8D02504D}"/>
              </a:ext>
            </a:extLst>
          </p:cNvPr>
          <p:cNvSpPr/>
          <p:nvPr/>
        </p:nvSpPr>
        <p:spPr bwMode="white">
          <a:xfrm>
            <a:off x="2372869" y="5354452"/>
            <a:ext cx="238016" cy="210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9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1764F2-C42C-87A2-6B49-AF95096AA0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15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D5C3B9-8BDC-656C-32FC-F16E6B1FC1F2}"/>
              </a:ext>
            </a:extLst>
          </p:cNvPr>
          <p:cNvSpPr/>
          <p:nvPr/>
        </p:nvSpPr>
        <p:spPr bwMode="white">
          <a:xfrm>
            <a:off x="2273652" y="1392095"/>
            <a:ext cx="504595" cy="22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EE335C-1B07-2B17-81B1-758C6B0721D7}"/>
              </a:ext>
            </a:extLst>
          </p:cNvPr>
          <p:cNvSpPr/>
          <p:nvPr/>
        </p:nvSpPr>
        <p:spPr bwMode="white">
          <a:xfrm>
            <a:off x="5063206" y="1392095"/>
            <a:ext cx="504595" cy="22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CCC50E-2FAD-615A-3377-449D28F4E503}"/>
              </a:ext>
            </a:extLst>
          </p:cNvPr>
          <p:cNvSpPr/>
          <p:nvPr/>
        </p:nvSpPr>
        <p:spPr bwMode="white">
          <a:xfrm>
            <a:off x="7833719" y="1392095"/>
            <a:ext cx="647404" cy="22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239717-3B28-E92E-1B17-117DCD1CB8E7}"/>
              </a:ext>
            </a:extLst>
          </p:cNvPr>
          <p:cNvSpPr/>
          <p:nvPr/>
        </p:nvSpPr>
        <p:spPr bwMode="white">
          <a:xfrm>
            <a:off x="10347173" y="1392095"/>
            <a:ext cx="618842" cy="22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83E69F5-27A5-84D6-8B73-357514BBD0FF}"/>
              </a:ext>
            </a:extLst>
          </p:cNvPr>
          <p:cNvSpPr/>
          <p:nvPr/>
        </p:nvSpPr>
        <p:spPr bwMode="white">
          <a:xfrm>
            <a:off x="2568793" y="1860361"/>
            <a:ext cx="218975" cy="210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858556-5F48-C40C-3F97-DEDA00925D0E}"/>
              </a:ext>
            </a:extLst>
          </p:cNvPr>
          <p:cNvSpPr/>
          <p:nvPr/>
        </p:nvSpPr>
        <p:spPr bwMode="white">
          <a:xfrm>
            <a:off x="5206016" y="1860361"/>
            <a:ext cx="352264" cy="210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69743E4-6754-854A-2857-25077405ABE4}"/>
              </a:ext>
            </a:extLst>
          </p:cNvPr>
          <p:cNvSpPr/>
          <p:nvPr/>
        </p:nvSpPr>
        <p:spPr bwMode="white">
          <a:xfrm>
            <a:off x="7862280" y="1860361"/>
            <a:ext cx="333223" cy="210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4F19D37-7C85-7554-7C6E-BD47874FEB48}"/>
              </a:ext>
            </a:extLst>
          </p:cNvPr>
          <p:cNvSpPr/>
          <p:nvPr/>
        </p:nvSpPr>
        <p:spPr bwMode="white">
          <a:xfrm>
            <a:off x="10613752" y="1860361"/>
            <a:ext cx="504595" cy="219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A546FD4-5482-8A6A-6652-01B3BC57C3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0" y="2394540"/>
            <a:ext cx="11520000" cy="3596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5E1D612-EBE4-BA70-0CFE-0B1769F99D9A}"/>
              </a:ext>
            </a:extLst>
          </p:cNvPr>
          <p:cNvSpPr/>
          <p:nvPr/>
        </p:nvSpPr>
        <p:spPr bwMode="white">
          <a:xfrm>
            <a:off x="2532819" y="3005077"/>
            <a:ext cx="885421" cy="228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B67E20A-7B98-47B0-C543-2751C2A298B2}"/>
              </a:ext>
            </a:extLst>
          </p:cNvPr>
          <p:cNvSpPr/>
          <p:nvPr/>
        </p:nvSpPr>
        <p:spPr bwMode="white">
          <a:xfrm>
            <a:off x="772599" y="3698497"/>
            <a:ext cx="2938341" cy="2245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D99D1FD-94B6-FFDF-270F-BB8A4D7060E3}"/>
              </a:ext>
            </a:extLst>
          </p:cNvPr>
          <p:cNvSpPr/>
          <p:nvPr/>
        </p:nvSpPr>
        <p:spPr bwMode="white">
          <a:xfrm>
            <a:off x="7630599" y="2974597"/>
            <a:ext cx="957141" cy="332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718FEAA-B5B4-B62A-8E14-38F1477352CA}"/>
              </a:ext>
            </a:extLst>
          </p:cNvPr>
          <p:cNvSpPr/>
          <p:nvPr/>
        </p:nvSpPr>
        <p:spPr bwMode="white">
          <a:xfrm>
            <a:off x="6198039" y="3675637"/>
            <a:ext cx="2084901" cy="2504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21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EE38FF34-A97F-758A-BE59-563D4C237B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2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2154DEB-ADF4-321D-6FBB-9110A2A2ED92}"/>
              </a:ext>
            </a:extLst>
          </p:cNvPr>
          <p:cNvSpPr/>
          <p:nvPr/>
        </p:nvSpPr>
        <p:spPr bwMode="white">
          <a:xfrm>
            <a:off x="1702413" y="483976"/>
            <a:ext cx="599801" cy="209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DC2959A-61F9-048C-C786-82ED4FCD4098}"/>
              </a:ext>
            </a:extLst>
          </p:cNvPr>
          <p:cNvSpPr/>
          <p:nvPr/>
        </p:nvSpPr>
        <p:spPr bwMode="white">
          <a:xfrm>
            <a:off x="307953" y="1230736"/>
            <a:ext cx="2389527" cy="2480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43F294A-EDAE-C6BC-5A46-4EBB2ED7985F}"/>
              </a:ext>
            </a:extLst>
          </p:cNvPr>
          <p:cNvSpPr/>
          <p:nvPr/>
        </p:nvSpPr>
        <p:spPr bwMode="white">
          <a:xfrm>
            <a:off x="5360013" y="1223116"/>
            <a:ext cx="2557167" cy="2830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1D3C3AAE-8373-F48D-95E6-F0A7C6213A04}"/>
              </a:ext>
            </a:extLst>
          </p:cNvPr>
          <p:cNvSpPr/>
          <p:nvPr/>
        </p:nvSpPr>
        <p:spPr bwMode="white">
          <a:xfrm>
            <a:off x="6221073" y="419100"/>
            <a:ext cx="1124607" cy="335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545BF9B8-96E0-19BC-37FE-5E22671EA0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7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B067107-1DB8-3F73-DBEF-A7F02A030C5A}"/>
              </a:ext>
            </a:extLst>
          </p:cNvPr>
          <p:cNvSpPr/>
          <p:nvPr/>
        </p:nvSpPr>
        <p:spPr bwMode="white">
          <a:xfrm>
            <a:off x="759867" y="1494350"/>
            <a:ext cx="1769973" cy="1180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7A8E931-96AD-8895-DDA3-7EC91E1D8779}"/>
              </a:ext>
            </a:extLst>
          </p:cNvPr>
          <p:cNvSpPr/>
          <p:nvPr/>
        </p:nvSpPr>
        <p:spPr bwMode="white">
          <a:xfrm>
            <a:off x="3693567" y="1357190"/>
            <a:ext cx="3065373" cy="1690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2A438B1-D6C6-CB04-94E4-8054FE935B61}"/>
              </a:ext>
            </a:extLst>
          </p:cNvPr>
          <p:cNvSpPr/>
          <p:nvPr/>
        </p:nvSpPr>
        <p:spPr bwMode="white">
          <a:xfrm>
            <a:off x="8090307" y="1372430"/>
            <a:ext cx="3065373" cy="1690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0D8B137E-26C9-D2A5-AB5D-D5DDD86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0" y="3728040"/>
            <a:ext cx="11520000" cy="2559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E3A1082-F05F-B3B1-B648-963C1EBFD339}"/>
              </a:ext>
            </a:extLst>
          </p:cNvPr>
          <p:cNvSpPr/>
          <p:nvPr/>
        </p:nvSpPr>
        <p:spPr bwMode="white">
          <a:xfrm>
            <a:off x="832457" y="4348816"/>
            <a:ext cx="3061363" cy="1503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B3BAE5B-9B93-612D-0651-17E82F0EAE9B}"/>
              </a:ext>
            </a:extLst>
          </p:cNvPr>
          <p:cNvSpPr/>
          <p:nvPr/>
        </p:nvSpPr>
        <p:spPr bwMode="white">
          <a:xfrm>
            <a:off x="4063337" y="4173556"/>
            <a:ext cx="3061363" cy="2219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077698E-0309-2ABC-CC08-85F03126856F}"/>
              </a:ext>
            </a:extLst>
          </p:cNvPr>
          <p:cNvSpPr/>
          <p:nvPr/>
        </p:nvSpPr>
        <p:spPr bwMode="white">
          <a:xfrm>
            <a:off x="7698077" y="4226896"/>
            <a:ext cx="3061363" cy="2219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2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5</cp:revision>
  <dcterms:created xsi:type="dcterms:W3CDTF">2023-07-20T00:26:43Z</dcterms:created>
  <dcterms:modified xsi:type="dcterms:W3CDTF">2023-07-21T11:56:15Z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