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1" r:id="rId4"/>
    <p:sldId id="280" r:id="rId5"/>
    <p:sldId id="279" r:id="rId6"/>
    <p:sldId id="277" r:id="rId7"/>
    <p:sldId id="275" r:id="rId8"/>
    <p:sldId id="273" r:id="rId9"/>
    <p:sldId id="271" r:id="rId10"/>
    <p:sldId id="267" r:id="rId11"/>
    <p:sldId id="265" r:id="rId12"/>
    <p:sldId id="264" r:id="rId13"/>
    <p:sldId id="263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AA3CDB-B19D-274F-2D63-8A7C0954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2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A8C69F-8B87-ADAB-2D55-677B11FF1DD1}"/>
              </a:ext>
            </a:extLst>
          </p:cNvPr>
          <p:cNvSpPr/>
          <p:nvPr/>
        </p:nvSpPr>
        <p:spPr bwMode="white">
          <a:xfrm>
            <a:off x="1140694" y="1846344"/>
            <a:ext cx="5084033" cy="83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50A06D-876A-46C4-1B90-B0ECDE680359}"/>
              </a:ext>
            </a:extLst>
          </p:cNvPr>
          <p:cNvSpPr/>
          <p:nvPr/>
        </p:nvSpPr>
        <p:spPr bwMode="white">
          <a:xfrm>
            <a:off x="1140694" y="4171140"/>
            <a:ext cx="5017388" cy="27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7B03FB-1452-4C86-C585-2F24056533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9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8A9F65-2501-A9EC-227A-A05FED9DE61B}"/>
              </a:ext>
            </a:extLst>
          </p:cNvPr>
          <p:cNvSpPr/>
          <p:nvPr/>
        </p:nvSpPr>
        <p:spPr bwMode="white">
          <a:xfrm>
            <a:off x="5691570" y="2142269"/>
            <a:ext cx="637884" cy="23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B6D346-D816-5065-4E1F-E93B8E3D4C44}"/>
              </a:ext>
            </a:extLst>
          </p:cNvPr>
          <p:cNvSpPr/>
          <p:nvPr/>
        </p:nvSpPr>
        <p:spPr bwMode="white">
          <a:xfrm>
            <a:off x="7081586" y="2142269"/>
            <a:ext cx="637885" cy="23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431D7E-E4A0-964A-04B8-5BB66F7942A6}"/>
              </a:ext>
            </a:extLst>
          </p:cNvPr>
          <p:cNvSpPr/>
          <p:nvPr/>
        </p:nvSpPr>
        <p:spPr bwMode="white">
          <a:xfrm>
            <a:off x="8452561" y="2142269"/>
            <a:ext cx="656925" cy="23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8A35A8-D4BE-A6E3-F279-7FEEE4BCA1CD}"/>
              </a:ext>
            </a:extLst>
          </p:cNvPr>
          <p:cNvSpPr/>
          <p:nvPr/>
        </p:nvSpPr>
        <p:spPr bwMode="white">
          <a:xfrm>
            <a:off x="9842578" y="2142269"/>
            <a:ext cx="656925" cy="23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777A54-923E-207D-C19A-DB08BF72F0B5}"/>
              </a:ext>
            </a:extLst>
          </p:cNvPr>
          <p:cNvSpPr/>
          <p:nvPr/>
        </p:nvSpPr>
        <p:spPr bwMode="white">
          <a:xfrm>
            <a:off x="5691570" y="2695059"/>
            <a:ext cx="637884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5C1A88-1588-25D8-F5D8-1BBAF915CE37}"/>
              </a:ext>
            </a:extLst>
          </p:cNvPr>
          <p:cNvSpPr/>
          <p:nvPr/>
        </p:nvSpPr>
        <p:spPr bwMode="white">
          <a:xfrm>
            <a:off x="7062545" y="2695059"/>
            <a:ext cx="656925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92A93D-70D0-DFC9-84D3-153F2BFDABC8}"/>
              </a:ext>
            </a:extLst>
          </p:cNvPr>
          <p:cNvSpPr/>
          <p:nvPr/>
        </p:nvSpPr>
        <p:spPr bwMode="white">
          <a:xfrm>
            <a:off x="8452561" y="2695059"/>
            <a:ext cx="656925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B18DF2-3C83-E4A1-5568-8990D4D63C86}"/>
              </a:ext>
            </a:extLst>
          </p:cNvPr>
          <p:cNvSpPr/>
          <p:nvPr/>
        </p:nvSpPr>
        <p:spPr bwMode="white">
          <a:xfrm>
            <a:off x="9633123" y="2695059"/>
            <a:ext cx="1075834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106ED9-DD44-D8EC-D946-E79E2BA82E15}"/>
              </a:ext>
            </a:extLst>
          </p:cNvPr>
          <p:cNvSpPr/>
          <p:nvPr/>
        </p:nvSpPr>
        <p:spPr bwMode="white">
          <a:xfrm>
            <a:off x="712264" y="3266910"/>
            <a:ext cx="8073521" cy="285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58AB8E-DF01-6716-60F9-B1CC6108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7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252153-D6BC-4534-A66D-34A0BD7AE5CA}"/>
              </a:ext>
            </a:extLst>
          </p:cNvPr>
          <p:cNvSpPr/>
          <p:nvPr/>
        </p:nvSpPr>
        <p:spPr bwMode="white">
          <a:xfrm>
            <a:off x="702743" y="893264"/>
            <a:ext cx="8822257" cy="2741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305090-ED09-271A-706B-60FF6D37E7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139020"/>
            <a:ext cx="11520000" cy="2826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08D18842-F506-FF53-8D87-309FF241A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9"/>
          <a:stretch/>
        </p:blipFill>
        <p:spPr>
          <a:xfrm>
            <a:off x="3217500" y="3150754"/>
            <a:ext cx="6269400" cy="360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5A6634-7FE4-8769-CA31-DF3E7605F1B6}"/>
              </a:ext>
            </a:extLst>
          </p:cNvPr>
          <p:cNvSpPr/>
          <p:nvPr/>
        </p:nvSpPr>
        <p:spPr bwMode="white">
          <a:xfrm>
            <a:off x="4085329" y="4766788"/>
            <a:ext cx="882911" cy="1733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71453C-553B-76DE-34A7-C00003443ED0}"/>
              </a:ext>
            </a:extLst>
          </p:cNvPr>
          <p:cNvSpPr/>
          <p:nvPr/>
        </p:nvSpPr>
        <p:spPr bwMode="white">
          <a:xfrm>
            <a:off x="5266429" y="4766788"/>
            <a:ext cx="882911" cy="1733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9A6B70-3F46-4746-8446-A0C52AEBBC3C}"/>
              </a:ext>
            </a:extLst>
          </p:cNvPr>
          <p:cNvSpPr/>
          <p:nvPr/>
        </p:nvSpPr>
        <p:spPr bwMode="white">
          <a:xfrm>
            <a:off x="6478009" y="4606768"/>
            <a:ext cx="943871" cy="190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C093C5-8B65-D2D2-BA1C-5B51BD3EE3CB}"/>
              </a:ext>
            </a:extLst>
          </p:cNvPr>
          <p:cNvSpPr/>
          <p:nvPr/>
        </p:nvSpPr>
        <p:spPr bwMode="white">
          <a:xfrm>
            <a:off x="7582909" y="4347688"/>
            <a:ext cx="1042931" cy="2144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C16942-559C-640F-DE18-D934F4DD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4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505469-E076-D296-A8E5-5B5682FAE2A2}"/>
              </a:ext>
            </a:extLst>
          </p:cNvPr>
          <p:cNvSpPr/>
          <p:nvPr/>
        </p:nvSpPr>
        <p:spPr bwMode="white">
          <a:xfrm>
            <a:off x="2226049" y="560548"/>
            <a:ext cx="333223" cy="27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3F51B2-0D58-AA07-9208-FEDA91F608B7}"/>
              </a:ext>
            </a:extLst>
          </p:cNvPr>
          <p:cNvSpPr/>
          <p:nvPr/>
        </p:nvSpPr>
        <p:spPr bwMode="white">
          <a:xfrm>
            <a:off x="6186644" y="579648"/>
            <a:ext cx="412276" cy="28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4D32E1-3AB2-1B9A-9089-D6DCA2DA8F9A}"/>
              </a:ext>
            </a:extLst>
          </p:cNvPr>
          <p:cNvSpPr/>
          <p:nvPr/>
        </p:nvSpPr>
        <p:spPr bwMode="white">
          <a:xfrm>
            <a:off x="4139702" y="1047595"/>
            <a:ext cx="476033" cy="21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052F5A-5315-BF74-7EDC-40352D535B98}"/>
              </a:ext>
            </a:extLst>
          </p:cNvPr>
          <p:cNvSpPr/>
          <p:nvPr/>
        </p:nvSpPr>
        <p:spPr bwMode="white">
          <a:xfrm>
            <a:off x="778909" y="2413236"/>
            <a:ext cx="7427831" cy="97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2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B5F3C38-7312-8469-D0FE-BBBB1EFF54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8C296E5-4BAF-8480-5244-6A3AEA131D90}"/>
              </a:ext>
            </a:extLst>
          </p:cNvPr>
          <p:cNvSpPr/>
          <p:nvPr/>
        </p:nvSpPr>
        <p:spPr bwMode="white">
          <a:xfrm>
            <a:off x="912198" y="1819220"/>
            <a:ext cx="7778380" cy="237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D6995D-50E4-32BE-EE5F-764517025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4" t="35196" r="26197"/>
          <a:stretch/>
        </p:blipFill>
        <p:spPr>
          <a:xfrm>
            <a:off x="3528060" y="2857500"/>
            <a:ext cx="5379720" cy="156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1BA2F-10A9-FF87-A249-0ED98A76BF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A18A46-EDD3-8F6F-589B-EAFAEE06E4A9}"/>
              </a:ext>
            </a:extLst>
          </p:cNvPr>
          <p:cNvSpPr/>
          <p:nvPr/>
        </p:nvSpPr>
        <p:spPr bwMode="white">
          <a:xfrm>
            <a:off x="7129190" y="922855"/>
            <a:ext cx="199932" cy="21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86F440-9A26-B41E-A51D-60243AF9E333}"/>
              </a:ext>
            </a:extLst>
          </p:cNvPr>
          <p:cNvSpPr/>
          <p:nvPr/>
        </p:nvSpPr>
        <p:spPr bwMode="white">
          <a:xfrm>
            <a:off x="9347504" y="922855"/>
            <a:ext cx="485553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298655-130B-286E-23F4-2FC9182F734E}"/>
              </a:ext>
            </a:extLst>
          </p:cNvPr>
          <p:cNvSpPr/>
          <p:nvPr/>
        </p:nvSpPr>
        <p:spPr bwMode="white">
          <a:xfrm>
            <a:off x="3473256" y="1390311"/>
            <a:ext cx="342743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EA8CEA-0F79-B653-3939-DCBE3A5AFB27}"/>
              </a:ext>
            </a:extLst>
          </p:cNvPr>
          <p:cNvSpPr/>
          <p:nvPr/>
        </p:nvSpPr>
        <p:spPr bwMode="white">
          <a:xfrm>
            <a:off x="5824859" y="1390311"/>
            <a:ext cx="485553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EB0A5B-33B2-2664-52E6-1DD6F78C477C}"/>
              </a:ext>
            </a:extLst>
          </p:cNvPr>
          <p:cNvSpPr/>
          <p:nvPr/>
        </p:nvSpPr>
        <p:spPr bwMode="white">
          <a:xfrm>
            <a:off x="2149884" y="2315683"/>
            <a:ext cx="209454" cy="21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9F92A4-81DB-DE8B-D150-CBB88C402875}"/>
              </a:ext>
            </a:extLst>
          </p:cNvPr>
          <p:cNvSpPr/>
          <p:nvPr/>
        </p:nvSpPr>
        <p:spPr bwMode="white">
          <a:xfrm>
            <a:off x="6862611" y="2859458"/>
            <a:ext cx="561720" cy="248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99C305-819C-FB02-72D2-136B0F8575A6}"/>
              </a:ext>
            </a:extLst>
          </p:cNvPr>
          <p:cNvSpPr/>
          <p:nvPr/>
        </p:nvSpPr>
        <p:spPr bwMode="white">
          <a:xfrm>
            <a:off x="8252628" y="2859458"/>
            <a:ext cx="571239" cy="248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4FAD51B-F8CB-982C-C4E9-EB7A633CBD48}"/>
              </a:ext>
            </a:extLst>
          </p:cNvPr>
          <p:cNvSpPr/>
          <p:nvPr/>
        </p:nvSpPr>
        <p:spPr bwMode="white">
          <a:xfrm>
            <a:off x="9642644" y="2859458"/>
            <a:ext cx="571239" cy="248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0C7D94-4EAE-AE9A-E33F-ADB137C052FD}"/>
              </a:ext>
            </a:extLst>
          </p:cNvPr>
          <p:cNvSpPr/>
          <p:nvPr/>
        </p:nvSpPr>
        <p:spPr bwMode="white">
          <a:xfrm>
            <a:off x="6843570" y="3365074"/>
            <a:ext cx="599800" cy="25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8CEFCF-F963-F8A7-1D58-DD99FBB1F216}"/>
              </a:ext>
            </a:extLst>
          </p:cNvPr>
          <p:cNvSpPr/>
          <p:nvPr/>
        </p:nvSpPr>
        <p:spPr bwMode="white">
          <a:xfrm>
            <a:off x="8243107" y="3365074"/>
            <a:ext cx="580760" cy="25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ED6EE0-C2B6-18D5-1BB0-85A485EB8D5A}"/>
              </a:ext>
            </a:extLst>
          </p:cNvPr>
          <p:cNvSpPr/>
          <p:nvPr/>
        </p:nvSpPr>
        <p:spPr bwMode="white">
          <a:xfrm>
            <a:off x="9633123" y="3365074"/>
            <a:ext cx="580760" cy="25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D87A466-0DB6-012E-97E7-97EE049DD830}"/>
              </a:ext>
            </a:extLst>
          </p:cNvPr>
          <p:cNvSpPr/>
          <p:nvPr/>
        </p:nvSpPr>
        <p:spPr bwMode="white">
          <a:xfrm>
            <a:off x="10185322" y="3985169"/>
            <a:ext cx="209454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4011B29-7CC9-5D63-E03D-43E6DF2B5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51"/>
          <a:stretch/>
        </p:blipFill>
        <p:spPr>
          <a:xfrm>
            <a:off x="801960" y="4756741"/>
            <a:ext cx="11520000" cy="146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306E456-BB01-11A7-CBE2-588AA8933501}"/>
              </a:ext>
            </a:extLst>
          </p:cNvPr>
          <p:cNvSpPr/>
          <p:nvPr/>
        </p:nvSpPr>
        <p:spPr bwMode="white">
          <a:xfrm>
            <a:off x="8897542" y="4823368"/>
            <a:ext cx="322658" cy="30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37EB028-EEC9-5B02-FD5C-486081A8109D}"/>
              </a:ext>
            </a:extLst>
          </p:cNvPr>
          <p:cNvSpPr/>
          <p:nvPr/>
        </p:nvSpPr>
        <p:spPr bwMode="white">
          <a:xfrm>
            <a:off x="6878242" y="5303428"/>
            <a:ext cx="322658" cy="30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5905430-BFB2-726F-CD83-2890524BC4D9}"/>
              </a:ext>
            </a:extLst>
          </p:cNvPr>
          <p:cNvSpPr/>
          <p:nvPr/>
        </p:nvSpPr>
        <p:spPr bwMode="white">
          <a:xfrm>
            <a:off x="1376602" y="5829208"/>
            <a:ext cx="581738" cy="30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9AAE194-EEA2-5FC0-7712-185C5D56FD30}"/>
              </a:ext>
            </a:extLst>
          </p:cNvPr>
          <p:cNvSpPr/>
          <p:nvPr/>
        </p:nvSpPr>
        <p:spPr bwMode="white">
          <a:xfrm>
            <a:off x="3746422" y="5829208"/>
            <a:ext cx="581738" cy="30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2F7AE7-856D-C0C6-0E82-B7E930994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6"/>
          <a:stretch/>
        </p:blipFill>
        <p:spPr>
          <a:xfrm>
            <a:off x="413340" y="449580"/>
            <a:ext cx="11520000" cy="2193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321B91-3C1F-EE27-9C73-02FC5F5DCF03}"/>
              </a:ext>
            </a:extLst>
          </p:cNvPr>
          <p:cNvSpPr/>
          <p:nvPr/>
        </p:nvSpPr>
        <p:spPr bwMode="white">
          <a:xfrm>
            <a:off x="7211092" y="481522"/>
            <a:ext cx="218975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CE778F-16D1-7D6C-4B48-AEE65735DB62}"/>
              </a:ext>
            </a:extLst>
          </p:cNvPr>
          <p:cNvSpPr/>
          <p:nvPr/>
        </p:nvSpPr>
        <p:spPr bwMode="white">
          <a:xfrm>
            <a:off x="1041703" y="948128"/>
            <a:ext cx="50459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905273-05BC-07F9-D1AE-E95B6A397152}"/>
              </a:ext>
            </a:extLst>
          </p:cNvPr>
          <p:cNvSpPr/>
          <p:nvPr/>
        </p:nvSpPr>
        <p:spPr bwMode="white">
          <a:xfrm>
            <a:off x="3383786" y="948128"/>
            <a:ext cx="50459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AA9D41-B603-7B9A-8506-EC79F078F361}"/>
              </a:ext>
            </a:extLst>
          </p:cNvPr>
          <p:cNvSpPr/>
          <p:nvPr/>
        </p:nvSpPr>
        <p:spPr bwMode="white">
          <a:xfrm>
            <a:off x="6744579" y="1414734"/>
            <a:ext cx="218975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F3A8EE-F37A-3285-F38B-054BB8717054}"/>
              </a:ext>
            </a:extLst>
          </p:cNvPr>
          <p:cNvSpPr/>
          <p:nvPr/>
        </p:nvSpPr>
        <p:spPr bwMode="white">
          <a:xfrm>
            <a:off x="1213075" y="2347947"/>
            <a:ext cx="333223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3E9206-3C94-ED0D-F2A7-9F6A9FB18720}"/>
              </a:ext>
            </a:extLst>
          </p:cNvPr>
          <p:cNvSpPr/>
          <p:nvPr/>
        </p:nvSpPr>
        <p:spPr bwMode="white">
          <a:xfrm>
            <a:off x="6754100" y="2347947"/>
            <a:ext cx="352264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0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CF46C1-FB5D-EDB0-031C-45CA6B8E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01C625-54D4-40A6-4DA1-2CE42BC88028}"/>
              </a:ext>
            </a:extLst>
          </p:cNvPr>
          <p:cNvSpPr/>
          <p:nvPr/>
        </p:nvSpPr>
        <p:spPr bwMode="white">
          <a:xfrm>
            <a:off x="11118347" y="3755534"/>
            <a:ext cx="295140" cy="27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3756E7-1845-EC8A-1C4C-1C6B41A1E304}"/>
              </a:ext>
            </a:extLst>
          </p:cNvPr>
          <p:cNvSpPr/>
          <p:nvPr/>
        </p:nvSpPr>
        <p:spPr bwMode="white">
          <a:xfrm>
            <a:off x="11184991" y="4261049"/>
            <a:ext cx="209454" cy="162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E289B3-9C2D-CAF1-E428-8E343255A117}"/>
              </a:ext>
            </a:extLst>
          </p:cNvPr>
          <p:cNvSpPr/>
          <p:nvPr/>
        </p:nvSpPr>
        <p:spPr bwMode="white">
          <a:xfrm>
            <a:off x="11184991" y="4728412"/>
            <a:ext cx="209454" cy="162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12C8258-E032-F9F1-077E-377249FAAD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0" y="4878660"/>
            <a:ext cx="11520000" cy="997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27ED31-2790-7404-EA61-B3D33E6B93D3}"/>
              </a:ext>
            </a:extLst>
          </p:cNvPr>
          <p:cNvSpPr/>
          <p:nvPr/>
        </p:nvSpPr>
        <p:spPr bwMode="white">
          <a:xfrm>
            <a:off x="11116637" y="5099272"/>
            <a:ext cx="295140" cy="26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F9151F-D2FE-6B30-144D-969EF50ECE5E}"/>
              </a:ext>
            </a:extLst>
          </p:cNvPr>
          <p:cNvSpPr/>
          <p:nvPr/>
        </p:nvSpPr>
        <p:spPr bwMode="white">
          <a:xfrm>
            <a:off x="11116637" y="5559682"/>
            <a:ext cx="295140" cy="26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4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D6B2ED-90A2-2E64-3056-6BE44E0F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3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EAEC4A-A387-C623-11EA-C350762C5100}"/>
              </a:ext>
            </a:extLst>
          </p:cNvPr>
          <p:cNvSpPr/>
          <p:nvPr/>
        </p:nvSpPr>
        <p:spPr bwMode="white">
          <a:xfrm>
            <a:off x="9071404" y="979121"/>
            <a:ext cx="257057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D68561-6170-1C7C-9153-23522FE06BB9}"/>
              </a:ext>
            </a:extLst>
          </p:cNvPr>
          <p:cNvSpPr/>
          <p:nvPr/>
        </p:nvSpPr>
        <p:spPr bwMode="white">
          <a:xfrm>
            <a:off x="2064198" y="2360237"/>
            <a:ext cx="238016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456CF7-E669-BD8C-CC89-9C0BDEB5901D}"/>
              </a:ext>
            </a:extLst>
          </p:cNvPr>
          <p:cNvSpPr/>
          <p:nvPr/>
        </p:nvSpPr>
        <p:spPr bwMode="white">
          <a:xfrm>
            <a:off x="10851768" y="3274632"/>
            <a:ext cx="247537" cy="21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09FF5D1-872D-947B-8EAC-7525287780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0" y="4528140"/>
            <a:ext cx="11520000" cy="184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85A1A9-1315-11BE-2B75-9A131D3B7BE7}"/>
              </a:ext>
            </a:extLst>
          </p:cNvPr>
          <p:cNvSpPr/>
          <p:nvPr/>
        </p:nvSpPr>
        <p:spPr bwMode="white">
          <a:xfrm>
            <a:off x="6512456" y="4681205"/>
            <a:ext cx="238016" cy="210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11EF10-09C2-CFCA-53FB-976FD28D9C5C}"/>
              </a:ext>
            </a:extLst>
          </p:cNvPr>
          <p:cNvSpPr/>
          <p:nvPr/>
        </p:nvSpPr>
        <p:spPr bwMode="white">
          <a:xfrm>
            <a:off x="9321051" y="5599597"/>
            <a:ext cx="257057" cy="210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F8D22F-67B7-5303-C13D-7060302C09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7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D3C1E5-6E1A-7613-0490-6A651C9B5D94}"/>
              </a:ext>
            </a:extLst>
          </p:cNvPr>
          <p:cNvSpPr/>
          <p:nvPr/>
        </p:nvSpPr>
        <p:spPr bwMode="white">
          <a:xfrm>
            <a:off x="2578314" y="1416857"/>
            <a:ext cx="485553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92680A-BAEC-DA60-44E5-29165E072D33}"/>
              </a:ext>
            </a:extLst>
          </p:cNvPr>
          <p:cNvSpPr/>
          <p:nvPr/>
        </p:nvSpPr>
        <p:spPr bwMode="white">
          <a:xfrm>
            <a:off x="5206016" y="1416857"/>
            <a:ext cx="64740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891CEF-B734-31AF-43BC-C72F389C4DF5}"/>
              </a:ext>
            </a:extLst>
          </p:cNvPr>
          <p:cNvSpPr/>
          <p:nvPr/>
        </p:nvSpPr>
        <p:spPr bwMode="white">
          <a:xfrm>
            <a:off x="7986049" y="1416857"/>
            <a:ext cx="78069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2EF25E-A420-C203-7281-17841F1239E3}"/>
              </a:ext>
            </a:extLst>
          </p:cNvPr>
          <p:cNvSpPr/>
          <p:nvPr/>
        </p:nvSpPr>
        <p:spPr bwMode="white">
          <a:xfrm>
            <a:off x="10766082" y="1426379"/>
            <a:ext cx="199933" cy="20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D87A06-5E6D-52DD-C21E-9EBB9D5DBD89}"/>
              </a:ext>
            </a:extLst>
          </p:cNvPr>
          <p:cNvSpPr/>
          <p:nvPr/>
        </p:nvSpPr>
        <p:spPr bwMode="white">
          <a:xfrm>
            <a:off x="2425983" y="1873877"/>
            <a:ext cx="64740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5675DA-431B-943F-1234-8B7AFBB5B4A5}"/>
              </a:ext>
            </a:extLst>
          </p:cNvPr>
          <p:cNvSpPr/>
          <p:nvPr/>
        </p:nvSpPr>
        <p:spPr bwMode="white">
          <a:xfrm>
            <a:off x="5358347" y="1873877"/>
            <a:ext cx="628363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A5EB38-C5BF-5B73-CCCE-6FB58B3976EE}"/>
              </a:ext>
            </a:extLst>
          </p:cNvPr>
          <p:cNvSpPr/>
          <p:nvPr/>
        </p:nvSpPr>
        <p:spPr bwMode="white">
          <a:xfrm>
            <a:off x="7709950" y="1873877"/>
            <a:ext cx="62836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EFBD92-1E6C-3EF2-40D0-5837E400AC6E}"/>
              </a:ext>
            </a:extLst>
          </p:cNvPr>
          <p:cNvSpPr/>
          <p:nvPr/>
        </p:nvSpPr>
        <p:spPr bwMode="white">
          <a:xfrm>
            <a:off x="10908892" y="1873877"/>
            <a:ext cx="64740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5E98F73-3590-A15C-630E-487FCC234A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0" y="2211660"/>
            <a:ext cx="11520000" cy="452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C37834-8392-744B-D9DA-397AAE6F85E9}"/>
              </a:ext>
            </a:extLst>
          </p:cNvPr>
          <p:cNvSpPr/>
          <p:nvPr/>
        </p:nvSpPr>
        <p:spPr bwMode="white">
          <a:xfrm>
            <a:off x="1224687" y="3240272"/>
            <a:ext cx="2618181" cy="1194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465165A-1BD9-86A1-45EF-7EE85AB90FD1}"/>
              </a:ext>
            </a:extLst>
          </p:cNvPr>
          <p:cNvSpPr/>
          <p:nvPr/>
        </p:nvSpPr>
        <p:spPr bwMode="white">
          <a:xfrm>
            <a:off x="4442671" y="3240272"/>
            <a:ext cx="3932033" cy="1255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1EFFE6-D122-092B-71A0-54C054D90813}"/>
              </a:ext>
            </a:extLst>
          </p:cNvPr>
          <p:cNvSpPr/>
          <p:nvPr/>
        </p:nvSpPr>
        <p:spPr bwMode="white">
          <a:xfrm>
            <a:off x="8679365" y="3240272"/>
            <a:ext cx="2323041" cy="1186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323EDA4-9152-55DF-C24C-C7585F23D150}"/>
              </a:ext>
            </a:extLst>
          </p:cNvPr>
          <p:cNvSpPr/>
          <p:nvPr/>
        </p:nvSpPr>
        <p:spPr bwMode="white">
          <a:xfrm>
            <a:off x="1224687" y="5078444"/>
            <a:ext cx="2618181" cy="129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D4A5FBB-F2A1-B769-5CC5-3BF9663F30FA}"/>
              </a:ext>
            </a:extLst>
          </p:cNvPr>
          <p:cNvSpPr/>
          <p:nvPr/>
        </p:nvSpPr>
        <p:spPr bwMode="white">
          <a:xfrm>
            <a:off x="4442670" y="5107016"/>
            <a:ext cx="3383069" cy="1674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F57B287D-15CE-658F-7632-1B55D609B923}"/>
              </a:ext>
            </a:extLst>
          </p:cNvPr>
          <p:cNvSpPr/>
          <p:nvPr/>
        </p:nvSpPr>
        <p:spPr bwMode="white">
          <a:xfrm>
            <a:off x="8679364" y="5120640"/>
            <a:ext cx="2735395" cy="157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8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ED85AF-B5AA-B0FA-E73D-C37AB0AAC4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3A0EAE-888E-AE35-54FB-709D4D8978A4}"/>
              </a:ext>
            </a:extLst>
          </p:cNvPr>
          <p:cNvSpPr/>
          <p:nvPr/>
        </p:nvSpPr>
        <p:spPr bwMode="white">
          <a:xfrm>
            <a:off x="4853752" y="2370470"/>
            <a:ext cx="599801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E7BE3F-A84D-C4F7-0A3F-E16567C6EB10}"/>
              </a:ext>
            </a:extLst>
          </p:cNvPr>
          <p:cNvSpPr/>
          <p:nvPr/>
        </p:nvSpPr>
        <p:spPr bwMode="white">
          <a:xfrm>
            <a:off x="9357024" y="2370470"/>
            <a:ext cx="476033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2F6F86-6FE7-CB3F-5718-FC55EBF3C272}"/>
              </a:ext>
            </a:extLst>
          </p:cNvPr>
          <p:cNvSpPr/>
          <p:nvPr/>
        </p:nvSpPr>
        <p:spPr bwMode="white">
          <a:xfrm>
            <a:off x="9376066" y="2827828"/>
            <a:ext cx="456990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87C61D-30A5-7A62-1CB7-FD30F4CC9318}"/>
              </a:ext>
            </a:extLst>
          </p:cNvPr>
          <p:cNvSpPr/>
          <p:nvPr/>
        </p:nvSpPr>
        <p:spPr bwMode="white">
          <a:xfrm>
            <a:off x="7157752" y="3294714"/>
            <a:ext cx="447471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F57046-7E62-F45A-905E-89F6CCA3A2F0}"/>
              </a:ext>
            </a:extLst>
          </p:cNvPr>
          <p:cNvSpPr/>
          <p:nvPr/>
        </p:nvSpPr>
        <p:spPr bwMode="white">
          <a:xfrm>
            <a:off x="9376066" y="3294714"/>
            <a:ext cx="456990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A42D2D-3D72-0F1B-8D6E-0FB8DED432D4}"/>
              </a:ext>
            </a:extLst>
          </p:cNvPr>
          <p:cNvSpPr/>
          <p:nvPr/>
        </p:nvSpPr>
        <p:spPr bwMode="white">
          <a:xfrm>
            <a:off x="4901355" y="3761601"/>
            <a:ext cx="485553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E0CE488-C08F-B140-15A8-1301CD102E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4200480"/>
            <a:ext cx="11520000" cy="2371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DD48A6-48B6-B3B5-48C4-C2162184D18D}"/>
              </a:ext>
            </a:extLst>
          </p:cNvPr>
          <p:cNvSpPr/>
          <p:nvPr/>
        </p:nvSpPr>
        <p:spPr bwMode="white">
          <a:xfrm>
            <a:off x="1679605" y="5362360"/>
            <a:ext cx="333223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B7C808-4691-8498-A78A-27E1BFCA889D}"/>
              </a:ext>
            </a:extLst>
          </p:cNvPr>
          <p:cNvSpPr/>
          <p:nvPr/>
        </p:nvSpPr>
        <p:spPr bwMode="white">
          <a:xfrm>
            <a:off x="7096861" y="5362360"/>
            <a:ext cx="333223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63A144A-F6DC-2775-6749-54D17B091A23}"/>
              </a:ext>
            </a:extLst>
          </p:cNvPr>
          <p:cNvSpPr/>
          <p:nvPr/>
        </p:nvSpPr>
        <p:spPr bwMode="white">
          <a:xfrm>
            <a:off x="1679605" y="5829017"/>
            <a:ext cx="333223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DF28174-22A0-913E-F8B4-65618152B326}"/>
              </a:ext>
            </a:extLst>
          </p:cNvPr>
          <p:cNvSpPr/>
          <p:nvPr/>
        </p:nvSpPr>
        <p:spPr bwMode="white">
          <a:xfrm>
            <a:off x="4154977" y="6314721"/>
            <a:ext cx="495074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2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7ACB5C-ADC9-C8EE-08A2-61286C9E86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667FBF-4187-FFA3-4CEF-88E9B15D0FED}"/>
              </a:ext>
            </a:extLst>
          </p:cNvPr>
          <p:cNvSpPr/>
          <p:nvPr/>
        </p:nvSpPr>
        <p:spPr bwMode="white">
          <a:xfrm>
            <a:off x="1719553" y="1393394"/>
            <a:ext cx="2094545" cy="91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A524773-275F-2013-2472-BB9702E3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0" y="3179400"/>
            <a:ext cx="11520000" cy="1828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FDC4AF-F37C-4906-1535-34013FD78C94}"/>
              </a:ext>
            </a:extLst>
          </p:cNvPr>
          <p:cNvSpPr/>
          <p:nvPr/>
        </p:nvSpPr>
        <p:spPr bwMode="white">
          <a:xfrm>
            <a:off x="1114223" y="4160501"/>
            <a:ext cx="10606016" cy="914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9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