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6" r:id="rId6"/>
    <p:sldId id="275" r:id="rId7"/>
    <p:sldId id="273" r:id="rId8"/>
    <p:sldId id="270" r:id="rId9"/>
    <p:sldId id="268" r:id="rId10"/>
    <p:sldId id="267" r:id="rId11"/>
    <p:sldId id="265" r:id="rId12"/>
    <p:sldId id="263" r:id="rId13"/>
    <p:sldId id="261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5CA6D7-D54E-E5EF-56F0-E8C77C54E9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271DCA-3DEA-92C0-E68B-ED55A5A67342}"/>
              </a:ext>
            </a:extLst>
          </p:cNvPr>
          <p:cNvSpPr/>
          <p:nvPr/>
        </p:nvSpPr>
        <p:spPr bwMode="white">
          <a:xfrm>
            <a:off x="1740495" y="1942114"/>
            <a:ext cx="3723045" cy="106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3D20B9B-B103-66F0-71AD-77541E4843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49020"/>
            <a:ext cx="11520000" cy="272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6096C0-62EB-ED0E-D7C8-3A2740B48ECB}"/>
              </a:ext>
            </a:extLst>
          </p:cNvPr>
          <p:cNvSpPr/>
          <p:nvPr/>
        </p:nvSpPr>
        <p:spPr bwMode="white">
          <a:xfrm>
            <a:off x="1624066" y="5047253"/>
            <a:ext cx="5515454" cy="1155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BD5607-7F2B-A214-54B3-7AB61FC0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2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709417-E8B9-AEB8-30D8-C5D4C08C2C6A}"/>
              </a:ext>
            </a:extLst>
          </p:cNvPr>
          <p:cNvSpPr/>
          <p:nvPr/>
        </p:nvSpPr>
        <p:spPr bwMode="white">
          <a:xfrm>
            <a:off x="1302544" y="1628580"/>
            <a:ext cx="4275295" cy="893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21DF7A6-3A54-E908-39BA-F9A3A68AD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2"/>
          <a:stretch/>
        </p:blipFill>
        <p:spPr>
          <a:xfrm>
            <a:off x="375240" y="3720421"/>
            <a:ext cx="11520000" cy="286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250F66-6BC3-68E0-52FE-FBD26461BA17}"/>
              </a:ext>
            </a:extLst>
          </p:cNvPr>
          <p:cNvSpPr/>
          <p:nvPr/>
        </p:nvSpPr>
        <p:spPr bwMode="white">
          <a:xfrm>
            <a:off x="1327306" y="4779971"/>
            <a:ext cx="7900514" cy="143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5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0D24F1-A451-726A-F44F-E3B00138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0" y="276180"/>
            <a:ext cx="11520000" cy="3381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4B4716-9B4E-F8BE-0F37-3523C9E1C0F2}"/>
              </a:ext>
            </a:extLst>
          </p:cNvPr>
          <p:cNvSpPr/>
          <p:nvPr/>
        </p:nvSpPr>
        <p:spPr bwMode="white">
          <a:xfrm>
            <a:off x="1279684" y="1342941"/>
            <a:ext cx="5060155" cy="958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95A4CCF-55C6-5F9A-71D2-A6020DEB1A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3865200"/>
            <a:ext cx="11520000" cy="2765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589797-549F-458F-9949-389EDA7BF402}"/>
              </a:ext>
            </a:extLst>
          </p:cNvPr>
          <p:cNvSpPr/>
          <p:nvPr/>
        </p:nvSpPr>
        <p:spPr bwMode="white">
          <a:xfrm>
            <a:off x="1321604" y="4418334"/>
            <a:ext cx="6290776" cy="115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9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DA0597-0169-2849-2728-11ED2EB1C5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F7C4EE-08A4-4A60-17FD-968CAD59E062}"/>
              </a:ext>
            </a:extLst>
          </p:cNvPr>
          <p:cNvSpPr/>
          <p:nvPr/>
        </p:nvSpPr>
        <p:spPr bwMode="white">
          <a:xfrm>
            <a:off x="1283504" y="1026696"/>
            <a:ext cx="6062176" cy="114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2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495259-BEEC-089C-557E-40914363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3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F1258D-046A-1C38-72FC-69EA4B06CEDB}"/>
              </a:ext>
            </a:extLst>
          </p:cNvPr>
          <p:cNvSpPr/>
          <p:nvPr/>
        </p:nvSpPr>
        <p:spPr bwMode="white">
          <a:xfrm>
            <a:off x="902677" y="2045566"/>
            <a:ext cx="6824003" cy="1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9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FB10B9-3FA6-9E71-D549-8A62DB4A2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33948" r="29108"/>
          <a:stretch/>
        </p:blipFill>
        <p:spPr>
          <a:xfrm>
            <a:off x="3688080" y="3009900"/>
            <a:ext cx="4800600" cy="167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4909AB-B895-3E0F-047F-FCCDDCA7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9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DC1B42-7B2E-23EB-9884-1114C52D0010}"/>
              </a:ext>
            </a:extLst>
          </p:cNvPr>
          <p:cNvSpPr/>
          <p:nvPr/>
        </p:nvSpPr>
        <p:spPr bwMode="white">
          <a:xfrm>
            <a:off x="6091438" y="902773"/>
            <a:ext cx="1218644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0D10D0-7DE7-68EC-CEE1-98DA6EA3F7CC}"/>
              </a:ext>
            </a:extLst>
          </p:cNvPr>
          <p:cNvSpPr/>
          <p:nvPr/>
        </p:nvSpPr>
        <p:spPr bwMode="white">
          <a:xfrm>
            <a:off x="5643966" y="1378890"/>
            <a:ext cx="495074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06D89D-9900-30DB-3F23-AD5B3786E7E3}"/>
              </a:ext>
            </a:extLst>
          </p:cNvPr>
          <p:cNvSpPr/>
          <p:nvPr/>
        </p:nvSpPr>
        <p:spPr bwMode="white">
          <a:xfrm>
            <a:off x="7843239" y="1826440"/>
            <a:ext cx="342743" cy="21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643BB9-B20D-EA55-77D8-7B4302AF3ADF}"/>
              </a:ext>
            </a:extLst>
          </p:cNvPr>
          <p:cNvSpPr/>
          <p:nvPr/>
        </p:nvSpPr>
        <p:spPr bwMode="white">
          <a:xfrm>
            <a:off x="3901685" y="2273990"/>
            <a:ext cx="342743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32E3D0-06F5-8CC1-5D21-007D07D47715}"/>
              </a:ext>
            </a:extLst>
          </p:cNvPr>
          <p:cNvSpPr/>
          <p:nvPr/>
        </p:nvSpPr>
        <p:spPr bwMode="white">
          <a:xfrm>
            <a:off x="5586842" y="3140523"/>
            <a:ext cx="913983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9A8858-2052-FDAA-42F0-0BDA3BC24E74}"/>
              </a:ext>
            </a:extLst>
          </p:cNvPr>
          <p:cNvSpPr/>
          <p:nvPr/>
        </p:nvSpPr>
        <p:spPr bwMode="white">
          <a:xfrm>
            <a:off x="5367867" y="3588073"/>
            <a:ext cx="1209123" cy="28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01C6E2-DD31-3D23-286B-49FB43F3B970}"/>
              </a:ext>
            </a:extLst>
          </p:cNvPr>
          <p:cNvSpPr/>
          <p:nvPr/>
        </p:nvSpPr>
        <p:spPr bwMode="white">
          <a:xfrm>
            <a:off x="5881983" y="4045146"/>
            <a:ext cx="913983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EDF79C0-D361-10AD-D930-C5EB973C7520}"/>
              </a:ext>
            </a:extLst>
          </p:cNvPr>
          <p:cNvSpPr/>
          <p:nvPr/>
        </p:nvSpPr>
        <p:spPr bwMode="white">
          <a:xfrm>
            <a:off x="5291702" y="4492696"/>
            <a:ext cx="628363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5550609-B949-06C2-D762-C88FF974A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9"/>
          <a:stretch/>
        </p:blipFill>
        <p:spPr>
          <a:xfrm>
            <a:off x="840060" y="4909141"/>
            <a:ext cx="11520000" cy="181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BDF98E-CB95-8888-73E0-679369B2BA97}"/>
              </a:ext>
            </a:extLst>
          </p:cNvPr>
          <p:cNvSpPr/>
          <p:nvPr/>
        </p:nvSpPr>
        <p:spPr bwMode="white">
          <a:xfrm>
            <a:off x="2853302" y="4919416"/>
            <a:ext cx="811918" cy="35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4F3C75-5DBD-DD76-74D7-5970176E11C6}"/>
              </a:ext>
            </a:extLst>
          </p:cNvPr>
          <p:cNvSpPr/>
          <p:nvPr/>
        </p:nvSpPr>
        <p:spPr bwMode="white">
          <a:xfrm>
            <a:off x="5588882" y="4957516"/>
            <a:ext cx="1002418" cy="35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CAE42B6-4706-4EA4-38BF-7B388E2CE3F2}"/>
              </a:ext>
            </a:extLst>
          </p:cNvPr>
          <p:cNvSpPr/>
          <p:nvPr/>
        </p:nvSpPr>
        <p:spPr bwMode="white">
          <a:xfrm>
            <a:off x="3561962" y="5422336"/>
            <a:ext cx="347098" cy="35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E692487-8F9A-5121-4A9A-96FE0AA29894}"/>
              </a:ext>
            </a:extLst>
          </p:cNvPr>
          <p:cNvSpPr/>
          <p:nvPr/>
        </p:nvSpPr>
        <p:spPr bwMode="white">
          <a:xfrm>
            <a:off x="7989182" y="5323276"/>
            <a:ext cx="347098" cy="35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211A064-A682-AA48-54FE-401F12D51844}"/>
              </a:ext>
            </a:extLst>
          </p:cNvPr>
          <p:cNvSpPr/>
          <p:nvPr/>
        </p:nvSpPr>
        <p:spPr bwMode="white">
          <a:xfrm>
            <a:off x="8248262" y="5871916"/>
            <a:ext cx="347098" cy="35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9081EAE-0524-D25A-20D8-E87711AA46D7}"/>
              </a:ext>
            </a:extLst>
          </p:cNvPr>
          <p:cNvSpPr/>
          <p:nvPr/>
        </p:nvSpPr>
        <p:spPr bwMode="white">
          <a:xfrm>
            <a:off x="9467462" y="6313876"/>
            <a:ext cx="606178" cy="353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D14E62-E4F7-AC42-89D2-4B3A2B37E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4"/>
          <a:stretch/>
        </p:blipFill>
        <p:spPr>
          <a:xfrm>
            <a:off x="459060" y="312420"/>
            <a:ext cx="11520000" cy="2768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4D808B-DA2C-1CD9-33F3-F83332B3968C}"/>
              </a:ext>
            </a:extLst>
          </p:cNvPr>
          <p:cNvSpPr/>
          <p:nvPr/>
        </p:nvSpPr>
        <p:spPr bwMode="white">
          <a:xfrm>
            <a:off x="10246299" y="452974"/>
            <a:ext cx="333223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B8C6A7-FB60-6C0C-CFC4-A2A01F3018C7}"/>
              </a:ext>
            </a:extLst>
          </p:cNvPr>
          <p:cNvSpPr/>
          <p:nvPr/>
        </p:nvSpPr>
        <p:spPr bwMode="white">
          <a:xfrm>
            <a:off x="1839555" y="1348151"/>
            <a:ext cx="323702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FEC6C6-11FC-E770-6075-B2F754BAEBC6}"/>
              </a:ext>
            </a:extLst>
          </p:cNvPr>
          <p:cNvSpPr/>
          <p:nvPr/>
        </p:nvSpPr>
        <p:spPr bwMode="white">
          <a:xfrm>
            <a:off x="2658332" y="2719485"/>
            <a:ext cx="352264" cy="21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9791942-06D9-6575-455C-B4E0BD87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0" y="3074728"/>
            <a:ext cx="11520000" cy="378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50FEEC-489F-C40A-322C-DC0F55336C10}"/>
              </a:ext>
            </a:extLst>
          </p:cNvPr>
          <p:cNvSpPr/>
          <p:nvPr/>
        </p:nvSpPr>
        <p:spPr bwMode="white">
          <a:xfrm>
            <a:off x="1572925" y="6495873"/>
            <a:ext cx="285619" cy="2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300B2AD-3402-EE5D-2991-1835BACB8B8A}"/>
              </a:ext>
            </a:extLst>
          </p:cNvPr>
          <p:cNvSpPr/>
          <p:nvPr/>
        </p:nvSpPr>
        <p:spPr bwMode="white">
          <a:xfrm>
            <a:off x="5228859" y="6495873"/>
            <a:ext cx="352264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97A73F6-A376-3930-20EF-8BC11B806ED1}"/>
              </a:ext>
            </a:extLst>
          </p:cNvPr>
          <p:cNvSpPr/>
          <p:nvPr/>
        </p:nvSpPr>
        <p:spPr bwMode="white">
          <a:xfrm>
            <a:off x="8913355" y="6495873"/>
            <a:ext cx="342743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78B410-0CB3-CFAC-BB10-D9A3A93F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F4CBA3-7F40-3457-37CA-CDAB6BBF209B}"/>
              </a:ext>
            </a:extLst>
          </p:cNvPr>
          <p:cNvSpPr/>
          <p:nvPr/>
        </p:nvSpPr>
        <p:spPr bwMode="white">
          <a:xfrm>
            <a:off x="11242115" y="1075521"/>
            <a:ext cx="209454" cy="162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192314-E70F-33AD-D28E-CD159DB9CB03}"/>
              </a:ext>
            </a:extLst>
          </p:cNvPr>
          <p:cNvSpPr/>
          <p:nvPr/>
        </p:nvSpPr>
        <p:spPr bwMode="white">
          <a:xfrm>
            <a:off x="11175471" y="1552536"/>
            <a:ext cx="295140" cy="267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A94A42-BC18-A7DE-E2F1-0344DD790565}"/>
              </a:ext>
            </a:extLst>
          </p:cNvPr>
          <p:cNvSpPr/>
          <p:nvPr/>
        </p:nvSpPr>
        <p:spPr bwMode="white">
          <a:xfrm>
            <a:off x="11242115" y="2105872"/>
            <a:ext cx="209454" cy="162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89CF8E-89C9-267F-29CC-F9BF96053A99}"/>
              </a:ext>
            </a:extLst>
          </p:cNvPr>
          <p:cNvSpPr/>
          <p:nvPr/>
        </p:nvSpPr>
        <p:spPr bwMode="white">
          <a:xfrm>
            <a:off x="11242115" y="2621048"/>
            <a:ext cx="209454" cy="162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2F50B5-DFBB-0383-433F-860343A207F8}"/>
              </a:ext>
            </a:extLst>
          </p:cNvPr>
          <p:cNvSpPr/>
          <p:nvPr/>
        </p:nvSpPr>
        <p:spPr bwMode="white">
          <a:xfrm>
            <a:off x="11242115" y="3136223"/>
            <a:ext cx="209454" cy="162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6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35E28C-69D8-8B4F-FE0F-D2A19D06B8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182128"/>
            <a:ext cx="11520000" cy="414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01B0D3-3109-A6A2-75D7-463C280C97F7}"/>
              </a:ext>
            </a:extLst>
          </p:cNvPr>
          <p:cNvSpPr/>
          <p:nvPr/>
        </p:nvSpPr>
        <p:spPr bwMode="white">
          <a:xfrm>
            <a:off x="1793818" y="1392662"/>
            <a:ext cx="238016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C5B7FB-9577-8A9B-74DC-07ED26F7F5D2}"/>
              </a:ext>
            </a:extLst>
          </p:cNvPr>
          <p:cNvSpPr/>
          <p:nvPr/>
        </p:nvSpPr>
        <p:spPr bwMode="white">
          <a:xfrm>
            <a:off x="6487504" y="2422094"/>
            <a:ext cx="247537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FEFEF3-8273-06B0-06CA-5AE453DF2692}"/>
              </a:ext>
            </a:extLst>
          </p:cNvPr>
          <p:cNvSpPr/>
          <p:nvPr/>
        </p:nvSpPr>
        <p:spPr bwMode="white">
          <a:xfrm>
            <a:off x="9362744" y="3451525"/>
            <a:ext cx="238016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1746653-C054-9EEA-F4DF-232D14AEE4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312168"/>
            <a:ext cx="11520000" cy="254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40CC03-67EB-5764-B67E-0E0EF92B1CB8}"/>
              </a:ext>
            </a:extLst>
          </p:cNvPr>
          <p:cNvSpPr/>
          <p:nvPr/>
        </p:nvSpPr>
        <p:spPr bwMode="white">
          <a:xfrm>
            <a:off x="5329993" y="4464727"/>
            <a:ext cx="247537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CA6570-E534-66C3-4C0F-BBE5BD8ED96B}"/>
              </a:ext>
            </a:extLst>
          </p:cNvPr>
          <p:cNvSpPr/>
          <p:nvPr/>
        </p:nvSpPr>
        <p:spPr bwMode="white">
          <a:xfrm>
            <a:off x="5863150" y="5999854"/>
            <a:ext cx="238016" cy="209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8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932469-68B3-1BC7-9903-14D5699EE0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6893FC-732B-5C41-78F1-96DE31DFFDFA}"/>
              </a:ext>
            </a:extLst>
          </p:cNvPr>
          <p:cNvSpPr/>
          <p:nvPr/>
        </p:nvSpPr>
        <p:spPr bwMode="white">
          <a:xfrm>
            <a:off x="750347" y="2845862"/>
            <a:ext cx="2418247" cy="285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633D1C-43C9-0C09-5EF2-7C5C5707678E}"/>
              </a:ext>
            </a:extLst>
          </p:cNvPr>
          <p:cNvSpPr/>
          <p:nvPr/>
        </p:nvSpPr>
        <p:spPr bwMode="white">
          <a:xfrm>
            <a:off x="6377057" y="2845862"/>
            <a:ext cx="2104066" cy="285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37902E8-42D5-F749-5493-78E48DD18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3"/>
          <a:stretch/>
        </p:blipFill>
        <p:spPr>
          <a:xfrm>
            <a:off x="672000" y="3857581"/>
            <a:ext cx="11520000" cy="300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90827D-0ADC-7589-DABB-B4C3F6D30ED0}"/>
              </a:ext>
            </a:extLst>
          </p:cNvPr>
          <p:cNvSpPr/>
          <p:nvPr/>
        </p:nvSpPr>
        <p:spPr bwMode="white">
          <a:xfrm>
            <a:off x="559496" y="5878711"/>
            <a:ext cx="2793304" cy="765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D8945A-3D47-D12D-446D-3000316D24BB}"/>
              </a:ext>
            </a:extLst>
          </p:cNvPr>
          <p:cNvSpPr/>
          <p:nvPr/>
        </p:nvSpPr>
        <p:spPr bwMode="white">
          <a:xfrm>
            <a:off x="5013960" y="5867281"/>
            <a:ext cx="4017181" cy="891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3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76E02E-1EC7-D2E2-6415-80F7AD0B2B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9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B6C8D8-0A58-2D3E-CDBF-FB16B2AAAEAF}"/>
              </a:ext>
            </a:extLst>
          </p:cNvPr>
          <p:cNvSpPr/>
          <p:nvPr/>
        </p:nvSpPr>
        <p:spPr bwMode="white">
          <a:xfrm>
            <a:off x="788429" y="3021099"/>
            <a:ext cx="3446479" cy="28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21D1B5-F195-D0F9-8D7D-1A8D2194639A}"/>
              </a:ext>
            </a:extLst>
          </p:cNvPr>
          <p:cNvSpPr/>
          <p:nvPr/>
        </p:nvSpPr>
        <p:spPr bwMode="white">
          <a:xfrm>
            <a:off x="5977190" y="3021099"/>
            <a:ext cx="5036429" cy="286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8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51105B-0AF5-ED06-AF39-F22CC31FA1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4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AEC3DB-7025-100B-0218-EEA09321CDF9}"/>
              </a:ext>
            </a:extLst>
          </p:cNvPr>
          <p:cNvSpPr/>
          <p:nvPr/>
        </p:nvSpPr>
        <p:spPr bwMode="white">
          <a:xfrm>
            <a:off x="3197157" y="1808952"/>
            <a:ext cx="2123107" cy="71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045DE7-81CF-E273-8270-BD95D7230FA0}"/>
              </a:ext>
            </a:extLst>
          </p:cNvPr>
          <p:cNvSpPr/>
          <p:nvPr/>
        </p:nvSpPr>
        <p:spPr bwMode="white">
          <a:xfrm>
            <a:off x="7243438" y="1808952"/>
            <a:ext cx="2780032" cy="724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1B0910-8250-666B-023D-8C623DC36304}"/>
              </a:ext>
            </a:extLst>
          </p:cNvPr>
          <p:cNvSpPr/>
          <p:nvPr/>
        </p:nvSpPr>
        <p:spPr bwMode="white">
          <a:xfrm>
            <a:off x="4539570" y="2809873"/>
            <a:ext cx="2123107" cy="734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1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