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0" r:id="rId4"/>
    <p:sldId id="279" r:id="rId5"/>
    <p:sldId id="281" r:id="rId6"/>
    <p:sldId id="277" r:id="rId7"/>
    <p:sldId id="275" r:id="rId8"/>
    <p:sldId id="274" r:id="rId9"/>
    <p:sldId id="273" r:id="rId10"/>
    <p:sldId id="272" r:id="rId11"/>
    <p:sldId id="271" r:id="rId12"/>
    <p:sldId id="269" r:id="rId13"/>
    <p:sldId id="268" r:id="rId14"/>
    <p:sldId id="267" r:id="rId15"/>
    <p:sldId id="266" r:id="rId16"/>
    <p:sldId id="264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FEA59-67EA-B580-A0B6-426517C15A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F13EB3-7FBC-3B71-DF65-8F31D43AECBD}"/>
              </a:ext>
            </a:extLst>
          </p:cNvPr>
          <p:cNvSpPr/>
          <p:nvPr/>
        </p:nvSpPr>
        <p:spPr bwMode="white">
          <a:xfrm>
            <a:off x="3044826" y="2888859"/>
            <a:ext cx="199933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B622BB-B865-D4FB-AA92-FAF6DDE95BDF}"/>
              </a:ext>
            </a:extLst>
          </p:cNvPr>
          <p:cNvSpPr/>
          <p:nvPr/>
        </p:nvSpPr>
        <p:spPr bwMode="white">
          <a:xfrm>
            <a:off x="5072727" y="2888859"/>
            <a:ext cx="209454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6FA34F-1349-E8D6-832C-40134262B1B3}"/>
              </a:ext>
            </a:extLst>
          </p:cNvPr>
          <p:cNvSpPr/>
          <p:nvPr/>
        </p:nvSpPr>
        <p:spPr bwMode="white">
          <a:xfrm>
            <a:off x="3920727" y="3394630"/>
            <a:ext cx="257057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6903D0-E204-3A24-1CEB-D1E7ED3C9DBB}"/>
              </a:ext>
            </a:extLst>
          </p:cNvPr>
          <p:cNvSpPr/>
          <p:nvPr/>
        </p:nvSpPr>
        <p:spPr bwMode="white">
          <a:xfrm>
            <a:off x="6576991" y="3394630"/>
            <a:ext cx="238016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2C9384-4734-624D-CCFA-172BA8567923}"/>
              </a:ext>
            </a:extLst>
          </p:cNvPr>
          <p:cNvSpPr/>
          <p:nvPr/>
        </p:nvSpPr>
        <p:spPr bwMode="white">
          <a:xfrm>
            <a:off x="3711272" y="3890859"/>
            <a:ext cx="257057" cy="209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F9E421-0CE5-BBA3-143C-4D64F48346F3}"/>
              </a:ext>
            </a:extLst>
          </p:cNvPr>
          <p:cNvSpPr/>
          <p:nvPr/>
        </p:nvSpPr>
        <p:spPr bwMode="white">
          <a:xfrm>
            <a:off x="7233917" y="3900402"/>
            <a:ext cx="247537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5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1482B5-072A-73DB-0AA2-4C3CAC41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98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7CCBA74C-61DE-14F9-0BAF-EB91D2D8E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" y="2120220"/>
            <a:ext cx="11520000" cy="295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61DCC1-CDCF-72A3-9853-F2F63A07DD8B}"/>
              </a:ext>
            </a:extLst>
          </p:cNvPr>
          <p:cNvSpPr/>
          <p:nvPr/>
        </p:nvSpPr>
        <p:spPr bwMode="white">
          <a:xfrm>
            <a:off x="3804752" y="4464063"/>
            <a:ext cx="276099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2E3109-6DD7-E14D-4497-FB231A2637EE}"/>
              </a:ext>
            </a:extLst>
          </p:cNvPr>
          <p:cNvSpPr/>
          <p:nvPr/>
        </p:nvSpPr>
        <p:spPr bwMode="white">
          <a:xfrm>
            <a:off x="5756487" y="4464063"/>
            <a:ext cx="276099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E4285A-51D6-7AD9-D8C0-14AAFEA6F23F}"/>
              </a:ext>
            </a:extLst>
          </p:cNvPr>
          <p:cNvSpPr/>
          <p:nvPr/>
        </p:nvSpPr>
        <p:spPr bwMode="white">
          <a:xfrm>
            <a:off x="6727595" y="4464063"/>
            <a:ext cx="276099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E55CF0-6193-9350-5F9D-503AE45BEB26}"/>
              </a:ext>
            </a:extLst>
          </p:cNvPr>
          <p:cNvSpPr/>
          <p:nvPr/>
        </p:nvSpPr>
        <p:spPr bwMode="white">
          <a:xfrm>
            <a:off x="8679330" y="4464063"/>
            <a:ext cx="276099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8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5AD8AE-DAF9-84A6-1EAA-94B069C4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1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CF984A-61BF-3269-A4F9-F3A428F15604}"/>
              </a:ext>
            </a:extLst>
          </p:cNvPr>
          <p:cNvSpPr/>
          <p:nvPr/>
        </p:nvSpPr>
        <p:spPr bwMode="white">
          <a:xfrm>
            <a:off x="2054677" y="3375012"/>
            <a:ext cx="837818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750290-6EAD-75DB-823A-3E621D55449B}"/>
              </a:ext>
            </a:extLst>
          </p:cNvPr>
          <p:cNvSpPr/>
          <p:nvPr/>
        </p:nvSpPr>
        <p:spPr bwMode="white">
          <a:xfrm>
            <a:off x="3187636" y="3375012"/>
            <a:ext cx="828297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63AEBE-A44B-9AB4-E496-D311079A4E94}"/>
              </a:ext>
            </a:extLst>
          </p:cNvPr>
          <p:cNvSpPr/>
          <p:nvPr/>
        </p:nvSpPr>
        <p:spPr bwMode="white">
          <a:xfrm>
            <a:off x="4263471" y="3375012"/>
            <a:ext cx="695008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6F62C1-5739-4DCB-4EDF-EDB87C505FD8}"/>
              </a:ext>
            </a:extLst>
          </p:cNvPr>
          <p:cNvSpPr/>
          <p:nvPr/>
        </p:nvSpPr>
        <p:spPr bwMode="white">
          <a:xfrm>
            <a:off x="5206016" y="3375012"/>
            <a:ext cx="828297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654437-1152-FA20-92F8-FFF6D50A0BBC}"/>
              </a:ext>
            </a:extLst>
          </p:cNvPr>
          <p:cNvSpPr/>
          <p:nvPr/>
        </p:nvSpPr>
        <p:spPr bwMode="white">
          <a:xfrm>
            <a:off x="6329454" y="3375012"/>
            <a:ext cx="837818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420987-CCEF-352E-C2C0-6B0613B9BF8C}"/>
              </a:ext>
            </a:extLst>
          </p:cNvPr>
          <p:cNvSpPr/>
          <p:nvPr/>
        </p:nvSpPr>
        <p:spPr bwMode="white">
          <a:xfrm>
            <a:off x="7643305" y="3375012"/>
            <a:ext cx="828297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AFC3A6E-4582-20CB-2CA7-17678121F55F}"/>
              </a:ext>
            </a:extLst>
          </p:cNvPr>
          <p:cNvSpPr/>
          <p:nvPr/>
        </p:nvSpPr>
        <p:spPr bwMode="white">
          <a:xfrm>
            <a:off x="8833388" y="3375012"/>
            <a:ext cx="828297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11DA12C-E102-7509-AF4D-2CBAC370E27A}"/>
              </a:ext>
            </a:extLst>
          </p:cNvPr>
          <p:cNvSpPr/>
          <p:nvPr/>
        </p:nvSpPr>
        <p:spPr bwMode="white">
          <a:xfrm>
            <a:off x="9937785" y="3375012"/>
            <a:ext cx="599801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21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573A65-CCB1-8DED-30F7-956157EF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CE9D72-090F-E4AB-EB70-9C1F5A62DE09}"/>
              </a:ext>
            </a:extLst>
          </p:cNvPr>
          <p:cNvSpPr/>
          <p:nvPr/>
        </p:nvSpPr>
        <p:spPr bwMode="white">
          <a:xfrm>
            <a:off x="4054016" y="3274788"/>
            <a:ext cx="428429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D2ABB1-8FAB-0F42-E188-729440D46CB3}"/>
              </a:ext>
            </a:extLst>
          </p:cNvPr>
          <p:cNvSpPr/>
          <p:nvPr/>
        </p:nvSpPr>
        <p:spPr bwMode="white">
          <a:xfrm>
            <a:off x="5110809" y="3274788"/>
            <a:ext cx="199933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AFB4E3-69E7-42E2-3BB3-C0D6E5ACF164}"/>
              </a:ext>
            </a:extLst>
          </p:cNvPr>
          <p:cNvSpPr/>
          <p:nvPr/>
        </p:nvSpPr>
        <p:spPr bwMode="white">
          <a:xfrm>
            <a:off x="5986710" y="3274788"/>
            <a:ext cx="390347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F80F8B-8479-EAF4-062E-D343B26BB28C}"/>
              </a:ext>
            </a:extLst>
          </p:cNvPr>
          <p:cNvSpPr/>
          <p:nvPr/>
        </p:nvSpPr>
        <p:spPr bwMode="white">
          <a:xfrm>
            <a:off x="6948297" y="3274788"/>
            <a:ext cx="399867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7F0A3F-1B5A-FC13-422F-8A2C44419C78}"/>
              </a:ext>
            </a:extLst>
          </p:cNvPr>
          <p:cNvSpPr/>
          <p:nvPr/>
        </p:nvSpPr>
        <p:spPr bwMode="white">
          <a:xfrm>
            <a:off x="7909884" y="3274788"/>
            <a:ext cx="399867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8833AC-6DFD-8247-499E-080DC048E366}"/>
              </a:ext>
            </a:extLst>
          </p:cNvPr>
          <p:cNvSpPr/>
          <p:nvPr/>
        </p:nvSpPr>
        <p:spPr bwMode="white">
          <a:xfrm>
            <a:off x="8880991" y="3274788"/>
            <a:ext cx="437950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2BD8DD-D4A3-B32F-E92C-B06CD24F003E}"/>
              </a:ext>
            </a:extLst>
          </p:cNvPr>
          <p:cNvSpPr/>
          <p:nvPr/>
        </p:nvSpPr>
        <p:spPr bwMode="white">
          <a:xfrm>
            <a:off x="9842578" y="3274788"/>
            <a:ext cx="428429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0DDB18-EACA-CA25-44A0-7CFAB5C9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242D9D-CBDC-E1D2-C2B5-D1CCE8BA5427}"/>
              </a:ext>
            </a:extLst>
          </p:cNvPr>
          <p:cNvSpPr/>
          <p:nvPr/>
        </p:nvSpPr>
        <p:spPr bwMode="white">
          <a:xfrm>
            <a:off x="1140694" y="2762566"/>
            <a:ext cx="755940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B7AC71-2C48-8936-FD15-676190C476E1}"/>
              </a:ext>
            </a:extLst>
          </p:cNvPr>
          <p:cNvSpPr/>
          <p:nvPr/>
        </p:nvSpPr>
        <p:spPr bwMode="white">
          <a:xfrm>
            <a:off x="1140694" y="5279541"/>
            <a:ext cx="3798743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573BA2-02A4-D00E-D73C-711BDE5141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5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A6BC8B-37F9-5701-1F7C-0AB6A37DC4E7}"/>
              </a:ext>
            </a:extLst>
          </p:cNvPr>
          <p:cNvSpPr/>
          <p:nvPr/>
        </p:nvSpPr>
        <p:spPr bwMode="white">
          <a:xfrm>
            <a:off x="1159734" y="1970326"/>
            <a:ext cx="5012465" cy="107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9F1949-FBE8-FA65-4F21-5C11696E0F75}"/>
              </a:ext>
            </a:extLst>
          </p:cNvPr>
          <p:cNvSpPr/>
          <p:nvPr/>
        </p:nvSpPr>
        <p:spPr bwMode="white">
          <a:xfrm>
            <a:off x="1140694" y="4476336"/>
            <a:ext cx="7805186" cy="933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04EFBC-EB82-5D03-E83C-5B3D5EFE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B00552-278D-C470-C41D-0724ACD5CD3E}"/>
              </a:ext>
            </a:extLst>
          </p:cNvPr>
          <p:cNvSpPr/>
          <p:nvPr/>
        </p:nvSpPr>
        <p:spPr bwMode="white">
          <a:xfrm>
            <a:off x="1150214" y="2779150"/>
            <a:ext cx="10234710" cy="125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DC6EDFF7-0A25-1900-DA6F-E93E0F71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4383360"/>
            <a:ext cx="11520000" cy="143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ED7083-1C86-1D8B-91A9-B795142F7788}"/>
              </a:ext>
            </a:extLst>
          </p:cNvPr>
          <p:cNvSpPr/>
          <p:nvPr/>
        </p:nvSpPr>
        <p:spPr bwMode="white">
          <a:xfrm>
            <a:off x="1169446" y="4976738"/>
            <a:ext cx="8805133" cy="1119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2C062D-CD13-9B12-65C3-6C2F392802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5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B7F20C-FDFE-5B01-AF97-339F9ECA26ED}"/>
              </a:ext>
            </a:extLst>
          </p:cNvPr>
          <p:cNvSpPr/>
          <p:nvPr/>
        </p:nvSpPr>
        <p:spPr bwMode="white">
          <a:xfrm>
            <a:off x="931239" y="2388895"/>
            <a:ext cx="8570901" cy="145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4CCDD-FD7C-3814-3A35-1F8BFE72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37433" r="30563"/>
          <a:stretch/>
        </p:blipFill>
        <p:spPr>
          <a:xfrm>
            <a:off x="3627120" y="3002280"/>
            <a:ext cx="4777740" cy="1563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372A39-FD01-462B-FC87-E7DEB759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C6142E-46F0-05DA-E5D8-FF1B3D35AECA}"/>
              </a:ext>
            </a:extLst>
          </p:cNvPr>
          <p:cNvSpPr/>
          <p:nvPr/>
        </p:nvSpPr>
        <p:spPr bwMode="white">
          <a:xfrm>
            <a:off x="2654479" y="903816"/>
            <a:ext cx="1190082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342D88-4D5E-C72F-7AD3-BF8BD87124FC}"/>
              </a:ext>
            </a:extLst>
          </p:cNvPr>
          <p:cNvSpPr/>
          <p:nvPr/>
        </p:nvSpPr>
        <p:spPr bwMode="white">
          <a:xfrm>
            <a:off x="5805818" y="903816"/>
            <a:ext cx="1209123" cy="27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8B8537-DB69-B282-7F4E-B9A8A9436439}"/>
              </a:ext>
            </a:extLst>
          </p:cNvPr>
          <p:cNvSpPr/>
          <p:nvPr/>
        </p:nvSpPr>
        <p:spPr bwMode="white">
          <a:xfrm>
            <a:off x="9861619" y="922897"/>
            <a:ext cx="733090" cy="219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7309A2-1DB9-3DDB-7E32-013AB4E5C483}"/>
              </a:ext>
            </a:extLst>
          </p:cNvPr>
          <p:cNvSpPr/>
          <p:nvPr/>
        </p:nvSpPr>
        <p:spPr bwMode="white">
          <a:xfrm>
            <a:off x="2921057" y="1380848"/>
            <a:ext cx="723570" cy="219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0E0264-DDCA-5E75-8D56-B5A2C77AAF0D}"/>
              </a:ext>
            </a:extLst>
          </p:cNvPr>
          <p:cNvSpPr/>
          <p:nvPr/>
        </p:nvSpPr>
        <p:spPr bwMode="white">
          <a:xfrm>
            <a:off x="6338975" y="1838798"/>
            <a:ext cx="723570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89059A-B90C-1262-021B-DD29DD39E494}"/>
              </a:ext>
            </a:extLst>
          </p:cNvPr>
          <p:cNvSpPr/>
          <p:nvPr/>
        </p:nvSpPr>
        <p:spPr bwMode="white">
          <a:xfrm>
            <a:off x="2045157" y="2287208"/>
            <a:ext cx="723570" cy="219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748592-244E-7B9B-ED5F-7E8C76DD6EAD}"/>
              </a:ext>
            </a:extLst>
          </p:cNvPr>
          <p:cNvSpPr/>
          <p:nvPr/>
        </p:nvSpPr>
        <p:spPr bwMode="white">
          <a:xfrm>
            <a:off x="8166942" y="2745159"/>
            <a:ext cx="885421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2C7ACB9-3D69-B3AC-A73A-A8F3D6CFD62A}"/>
              </a:ext>
            </a:extLst>
          </p:cNvPr>
          <p:cNvSpPr/>
          <p:nvPr/>
        </p:nvSpPr>
        <p:spPr bwMode="white">
          <a:xfrm>
            <a:off x="4444363" y="3193569"/>
            <a:ext cx="714049" cy="219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6A6326-C14A-9189-5881-189A94B9771B}"/>
              </a:ext>
            </a:extLst>
          </p:cNvPr>
          <p:cNvSpPr/>
          <p:nvPr/>
        </p:nvSpPr>
        <p:spPr bwMode="white">
          <a:xfrm>
            <a:off x="2187966" y="4099930"/>
            <a:ext cx="437950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49E50B9-10E5-580C-ABCF-416D0068AC1D}"/>
              </a:ext>
            </a:extLst>
          </p:cNvPr>
          <p:cNvSpPr/>
          <p:nvPr/>
        </p:nvSpPr>
        <p:spPr bwMode="white">
          <a:xfrm>
            <a:off x="6529388" y="4099930"/>
            <a:ext cx="399867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621D94D-B313-A28A-80B2-E74653F02918}"/>
              </a:ext>
            </a:extLst>
          </p:cNvPr>
          <p:cNvSpPr/>
          <p:nvPr/>
        </p:nvSpPr>
        <p:spPr bwMode="white">
          <a:xfrm>
            <a:off x="7471933" y="4557880"/>
            <a:ext cx="580760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3F8EFDF-A533-BEB7-7748-28368A30F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2"/>
          <a:stretch/>
        </p:blipFill>
        <p:spPr>
          <a:xfrm>
            <a:off x="779100" y="4939620"/>
            <a:ext cx="11520000" cy="92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63D1E82-5F48-E65E-0334-279BED9635DA}"/>
              </a:ext>
            </a:extLst>
          </p:cNvPr>
          <p:cNvSpPr/>
          <p:nvPr/>
        </p:nvSpPr>
        <p:spPr bwMode="white">
          <a:xfrm>
            <a:off x="9576190" y="5082491"/>
            <a:ext cx="580760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825A4E6-6258-CAAE-891A-F5150A99780F}"/>
              </a:ext>
            </a:extLst>
          </p:cNvPr>
          <p:cNvSpPr/>
          <p:nvPr/>
        </p:nvSpPr>
        <p:spPr bwMode="white">
          <a:xfrm>
            <a:off x="9100157" y="5501582"/>
            <a:ext cx="1618512" cy="285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5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D6F88E-DEFC-5D94-BC8B-0279BA2B6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9"/>
          <a:stretch/>
        </p:blipFill>
        <p:spPr>
          <a:xfrm>
            <a:off x="382860" y="434340"/>
            <a:ext cx="11520000" cy="179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3EC88E-600B-C730-899D-A2CF9FE483F5}"/>
              </a:ext>
            </a:extLst>
          </p:cNvPr>
          <p:cNvSpPr/>
          <p:nvPr/>
        </p:nvSpPr>
        <p:spPr bwMode="white">
          <a:xfrm>
            <a:off x="4134000" y="525712"/>
            <a:ext cx="618842" cy="276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5A2D1F-A9BA-97E2-9226-7AF94620CCE5}"/>
              </a:ext>
            </a:extLst>
          </p:cNvPr>
          <p:cNvSpPr/>
          <p:nvPr/>
        </p:nvSpPr>
        <p:spPr bwMode="white">
          <a:xfrm>
            <a:off x="7133008" y="535237"/>
            <a:ext cx="323702" cy="257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99CFB9-4B0D-9901-9FE3-CAAB8640AF6E}"/>
              </a:ext>
            </a:extLst>
          </p:cNvPr>
          <p:cNvSpPr/>
          <p:nvPr/>
        </p:nvSpPr>
        <p:spPr bwMode="white">
          <a:xfrm>
            <a:off x="10455719" y="544762"/>
            <a:ext cx="323702" cy="238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9D333A-D076-70DC-D757-F82DF3FCFC5C}"/>
              </a:ext>
            </a:extLst>
          </p:cNvPr>
          <p:cNvSpPr/>
          <p:nvPr/>
        </p:nvSpPr>
        <p:spPr bwMode="white">
          <a:xfrm>
            <a:off x="2972479" y="982902"/>
            <a:ext cx="333223" cy="26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0A6DEA-B228-5B2F-00CD-1BD2960DE634}"/>
              </a:ext>
            </a:extLst>
          </p:cNvPr>
          <p:cNvSpPr/>
          <p:nvPr/>
        </p:nvSpPr>
        <p:spPr bwMode="white">
          <a:xfrm>
            <a:off x="8380215" y="1001952"/>
            <a:ext cx="428429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446E95-9CDA-1DF7-6B94-4B59AE69ACC3}"/>
              </a:ext>
            </a:extLst>
          </p:cNvPr>
          <p:cNvSpPr/>
          <p:nvPr/>
        </p:nvSpPr>
        <p:spPr bwMode="white">
          <a:xfrm>
            <a:off x="9913041" y="1001952"/>
            <a:ext cx="199933" cy="219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17F2215-B698-B888-732F-9C4CFEA78E82}"/>
              </a:ext>
            </a:extLst>
          </p:cNvPr>
          <p:cNvSpPr/>
          <p:nvPr/>
        </p:nvSpPr>
        <p:spPr bwMode="white">
          <a:xfrm>
            <a:off x="8751521" y="1916332"/>
            <a:ext cx="428429" cy="209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9AA38C0D-5783-B79B-A843-87856789DE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0" y="222840"/>
            <a:ext cx="11520000" cy="2715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5B1CB0-05FD-D0DE-57EB-CD5603F57A10}"/>
              </a:ext>
            </a:extLst>
          </p:cNvPr>
          <p:cNvSpPr/>
          <p:nvPr/>
        </p:nvSpPr>
        <p:spPr bwMode="white">
          <a:xfrm>
            <a:off x="11055503" y="832620"/>
            <a:ext cx="209454" cy="161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026AC9-A8AF-D32A-7D42-C2FBE99EB4CE}"/>
              </a:ext>
            </a:extLst>
          </p:cNvPr>
          <p:cNvSpPr/>
          <p:nvPr/>
        </p:nvSpPr>
        <p:spPr bwMode="white">
          <a:xfrm>
            <a:off x="11055503" y="1280427"/>
            <a:ext cx="209454" cy="161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0050A6-FECB-BB09-3F18-3B254A497F6B}"/>
              </a:ext>
            </a:extLst>
          </p:cNvPr>
          <p:cNvSpPr/>
          <p:nvPr/>
        </p:nvSpPr>
        <p:spPr bwMode="white">
          <a:xfrm>
            <a:off x="10998379" y="1699652"/>
            <a:ext cx="295140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9F648F-986A-B58B-0107-BD1A742DF778}"/>
              </a:ext>
            </a:extLst>
          </p:cNvPr>
          <p:cNvSpPr/>
          <p:nvPr/>
        </p:nvSpPr>
        <p:spPr bwMode="white">
          <a:xfrm>
            <a:off x="11065024" y="2195098"/>
            <a:ext cx="199933" cy="161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923291-2F88-C274-36BA-7AFEDC5B14AE}"/>
              </a:ext>
            </a:extLst>
          </p:cNvPr>
          <p:cNvSpPr/>
          <p:nvPr/>
        </p:nvSpPr>
        <p:spPr bwMode="white">
          <a:xfrm>
            <a:off x="10998379" y="2604794"/>
            <a:ext cx="295140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BFC16E-74D2-4471-33CA-D53E4AF14D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2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47BC67-0FF2-D871-B4CA-275B34A1AD63}"/>
              </a:ext>
            </a:extLst>
          </p:cNvPr>
          <p:cNvSpPr/>
          <p:nvPr/>
        </p:nvSpPr>
        <p:spPr bwMode="white">
          <a:xfrm>
            <a:off x="7614743" y="960438"/>
            <a:ext cx="238016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43E2BD-C125-AA61-F5F4-413A720F6036}"/>
              </a:ext>
            </a:extLst>
          </p:cNvPr>
          <p:cNvSpPr/>
          <p:nvPr/>
        </p:nvSpPr>
        <p:spPr bwMode="white">
          <a:xfrm>
            <a:off x="2616396" y="2313806"/>
            <a:ext cx="247537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CE16833-CCE8-4763-A558-949E9333A5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0" y="3057480"/>
            <a:ext cx="11520000" cy="1061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8BFA17-77FE-6ADC-086A-3070766A8686}"/>
              </a:ext>
            </a:extLst>
          </p:cNvPr>
          <p:cNvSpPr/>
          <p:nvPr/>
        </p:nvSpPr>
        <p:spPr bwMode="white">
          <a:xfrm>
            <a:off x="4741613" y="3286896"/>
            <a:ext cx="257057" cy="21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123F461-8A55-1063-A122-F44C1E106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4"/>
          <a:stretch/>
        </p:blipFill>
        <p:spPr>
          <a:xfrm>
            <a:off x="786720" y="4192860"/>
            <a:ext cx="11520000" cy="266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5D234F-6E08-6A05-B045-87F63A30B54D}"/>
              </a:ext>
            </a:extLst>
          </p:cNvPr>
          <p:cNvSpPr/>
          <p:nvPr/>
        </p:nvSpPr>
        <p:spPr bwMode="white">
          <a:xfrm>
            <a:off x="5661298" y="4373849"/>
            <a:ext cx="247537" cy="20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D9BACD-4C80-A46E-EBD2-E68B353EDC30}"/>
              </a:ext>
            </a:extLst>
          </p:cNvPr>
          <p:cNvSpPr/>
          <p:nvPr/>
        </p:nvSpPr>
        <p:spPr bwMode="white">
          <a:xfrm>
            <a:off x="4804439" y="5888449"/>
            <a:ext cx="238016" cy="209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0F53A8-8FEE-13F7-DFC5-3B7CA07E5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09"/>
          <a:stretch/>
        </p:blipFill>
        <p:spPr>
          <a:xfrm>
            <a:off x="413340" y="358140"/>
            <a:ext cx="11520000" cy="1537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FF708B-33F0-30F7-B34F-C86554D51373}"/>
              </a:ext>
            </a:extLst>
          </p:cNvPr>
          <p:cNvSpPr/>
          <p:nvPr/>
        </p:nvSpPr>
        <p:spPr bwMode="white">
          <a:xfrm>
            <a:off x="3126728" y="1038444"/>
            <a:ext cx="238016" cy="209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FA1C35-BFED-F798-29AF-05F5C033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0" y="321900"/>
            <a:ext cx="11520000" cy="335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586CAF-2B68-CC0C-EB65-99C03634A2D0}"/>
              </a:ext>
            </a:extLst>
          </p:cNvPr>
          <p:cNvSpPr/>
          <p:nvPr/>
        </p:nvSpPr>
        <p:spPr bwMode="white">
          <a:xfrm>
            <a:off x="1900272" y="2536104"/>
            <a:ext cx="3128928" cy="374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7765364-7F53-2E8C-03DE-AD6EF4AA9DF5}"/>
              </a:ext>
            </a:extLst>
          </p:cNvPr>
          <p:cNvSpPr/>
          <p:nvPr/>
        </p:nvSpPr>
        <p:spPr bwMode="white">
          <a:xfrm>
            <a:off x="7871801" y="2499361"/>
            <a:ext cx="1885090" cy="69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A20600-428E-B438-A6CD-8B622C7C2D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59E602-1EEC-4BA2-1C52-1E274133D6F6}"/>
              </a:ext>
            </a:extLst>
          </p:cNvPr>
          <p:cNvSpPr/>
          <p:nvPr/>
        </p:nvSpPr>
        <p:spPr bwMode="white">
          <a:xfrm>
            <a:off x="1635768" y="1486463"/>
            <a:ext cx="371305" cy="21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2CAA25-8B5C-AEDC-CD94-DC63BED5743D}"/>
              </a:ext>
            </a:extLst>
          </p:cNvPr>
          <p:cNvSpPr/>
          <p:nvPr/>
        </p:nvSpPr>
        <p:spPr bwMode="white">
          <a:xfrm>
            <a:off x="2949619" y="1496010"/>
            <a:ext cx="371305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77FE82-6091-9A36-0EB8-6A0002A391EE}"/>
              </a:ext>
            </a:extLst>
          </p:cNvPr>
          <p:cNvSpPr/>
          <p:nvPr/>
        </p:nvSpPr>
        <p:spPr bwMode="white">
          <a:xfrm>
            <a:off x="6995900" y="1486463"/>
            <a:ext cx="209454" cy="219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AFCC88-C319-C8BB-26A1-6184C11A3C64}"/>
              </a:ext>
            </a:extLst>
          </p:cNvPr>
          <p:cNvSpPr/>
          <p:nvPr/>
        </p:nvSpPr>
        <p:spPr bwMode="white">
          <a:xfrm>
            <a:off x="8995239" y="1496010"/>
            <a:ext cx="199933" cy="21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5A54E0-0C97-4D89-E19B-859C2B67A907}"/>
              </a:ext>
            </a:extLst>
          </p:cNvPr>
          <p:cNvSpPr/>
          <p:nvPr/>
        </p:nvSpPr>
        <p:spPr bwMode="white">
          <a:xfrm>
            <a:off x="1350148" y="2622474"/>
            <a:ext cx="2208793" cy="27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7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5</cp:revision>
  <dcterms:created xsi:type="dcterms:W3CDTF">2023-07-20T00:26:43Z</dcterms:created>
  <dcterms:modified xsi:type="dcterms:W3CDTF">2023-07-21T11:55:03Z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