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767B3C-4FE9-D18E-BD2A-A7CA46B6C8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23"/>
          <a:stretch/>
        </p:blipFill>
        <p:spPr>
          <a:xfrm>
            <a:off x="4162380" y="3811860"/>
            <a:ext cx="4006260" cy="865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C5E74C22-F6C9-13C7-4864-332CD0738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 b="55896"/>
          <a:stretch/>
        </p:blipFill>
        <p:spPr>
          <a:xfrm>
            <a:off x="3423239" y="2409780"/>
            <a:ext cx="5456139" cy="98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DD9377-3F8F-9CDD-CA6E-5B4927D74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52B30FD-0B14-6098-137D-B5EF678DA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0" y="2341200"/>
            <a:ext cx="11520000" cy="3800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0D97B6-CA91-7B1B-CC0A-A7A3EFFC7C66}"/>
              </a:ext>
            </a:extLst>
          </p:cNvPr>
          <p:cNvSpPr/>
          <p:nvPr/>
        </p:nvSpPr>
        <p:spPr bwMode="white">
          <a:xfrm>
            <a:off x="6445707" y="3408064"/>
            <a:ext cx="4874578" cy="106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878C76-623E-E807-07A9-EC9694811065}"/>
              </a:ext>
            </a:extLst>
          </p:cNvPr>
          <p:cNvSpPr/>
          <p:nvPr/>
        </p:nvSpPr>
        <p:spPr bwMode="white">
          <a:xfrm>
            <a:off x="2646963" y="4246315"/>
            <a:ext cx="533157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5A3F78-405E-8633-7578-36E6E25E3E77}"/>
              </a:ext>
            </a:extLst>
          </p:cNvPr>
          <p:cNvSpPr/>
          <p:nvPr/>
        </p:nvSpPr>
        <p:spPr bwMode="white">
          <a:xfrm>
            <a:off x="3351492" y="4246315"/>
            <a:ext cx="435648" cy="21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AEEDC5-D0E7-0DF4-E1ED-85E5422585F0}"/>
              </a:ext>
            </a:extLst>
          </p:cNvPr>
          <p:cNvSpPr/>
          <p:nvPr/>
        </p:nvSpPr>
        <p:spPr bwMode="white">
          <a:xfrm>
            <a:off x="2685046" y="4665441"/>
            <a:ext cx="428429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7BD96A-B681-0E37-2F02-433977870406}"/>
              </a:ext>
            </a:extLst>
          </p:cNvPr>
          <p:cNvSpPr/>
          <p:nvPr/>
        </p:nvSpPr>
        <p:spPr bwMode="white">
          <a:xfrm>
            <a:off x="3370533" y="4665441"/>
            <a:ext cx="409388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0487FE-4CFB-FB52-CB8D-9823B57B82DB}"/>
              </a:ext>
            </a:extLst>
          </p:cNvPr>
          <p:cNvSpPr/>
          <p:nvPr/>
        </p:nvSpPr>
        <p:spPr bwMode="white">
          <a:xfrm>
            <a:off x="3941773" y="4665441"/>
            <a:ext cx="409388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253B03-FC15-F89A-1C2C-A0E46E4031F4}"/>
              </a:ext>
            </a:extLst>
          </p:cNvPr>
          <p:cNvSpPr/>
          <p:nvPr/>
        </p:nvSpPr>
        <p:spPr bwMode="white">
          <a:xfrm>
            <a:off x="4522533" y="4665441"/>
            <a:ext cx="409388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D77A76E-E820-C137-85C9-3AE4DCBCB099}"/>
              </a:ext>
            </a:extLst>
          </p:cNvPr>
          <p:cNvSpPr/>
          <p:nvPr/>
        </p:nvSpPr>
        <p:spPr bwMode="white">
          <a:xfrm>
            <a:off x="5093773" y="4665441"/>
            <a:ext cx="418909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854F818-8C7E-EE55-4574-5B59C85B9E7C}"/>
              </a:ext>
            </a:extLst>
          </p:cNvPr>
          <p:cNvSpPr/>
          <p:nvPr/>
        </p:nvSpPr>
        <p:spPr bwMode="white">
          <a:xfrm>
            <a:off x="2685046" y="5075040"/>
            <a:ext cx="428429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72A7D52-273B-E240-DA82-C3F6BCCF78E3}"/>
              </a:ext>
            </a:extLst>
          </p:cNvPr>
          <p:cNvSpPr/>
          <p:nvPr/>
        </p:nvSpPr>
        <p:spPr bwMode="white">
          <a:xfrm>
            <a:off x="3370533" y="5075040"/>
            <a:ext cx="409388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779CC43-7AC1-D2AF-C0B3-213AE0EE5994}"/>
              </a:ext>
            </a:extLst>
          </p:cNvPr>
          <p:cNvSpPr/>
          <p:nvPr/>
        </p:nvSpPr>
        <p:spPr bwMode="white">
          <a:xfrm>
            <a:off x="3941773" y="5075040"/>
            <a:ext cx="409388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FE70535-F609-ABB5-6491-F468CEF6A5F6}"/>
              </a:ext>
            </a:extLst>
          </p:cNvPr>
          <p:cNvSpPr/>
          <p:nvPr/>
        </p:nvSpPr>
        <p:spPr bwMode="white">
          <a:xfrm>
            <a:off x="4522533" y="5075040"/>
            <a:ext cx="409388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03569FC-3FA7-4ABD-E8DD-0CAF301C2474}"/>
              </a:ext>
            </a:extLst>
          </p:cNvPr>
          <p:cNvSpPr/>
          <p:nvPr/>
        </p:nvSpPr>
        <p:spPr bwMode="white">
          <a:xfrm>
            <a:off x="5093773" y="5075040"/>
            <a:ext cx="418909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D92CAFC-C991-87F1-6E3B-A096BBBF211E}"/>
              </a:ext>
            </a:extLst>
          </p:cNvPr>
          <p:cNvSpPr/>
          <p:nvPr/>
        </p:nvSpPr>
        <p:spPr bwMode="white">
          <a:xfrm>
            <a:off x="2685046" y="5484640"/>
            <a:ext cx="428429" cy="19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0CE3AB0-B31C-B028-FAD6-4F5745CE11D2}"/>
              </a:ext>
            </a:extLst>
          </p:cNvPr>
          <p:cNvSpPr/>
          <p:nvPr/>
        </p:nvSpPr>
        <p:spPr bwMode="white">
          <a:xfrm>
            <a:off x="3408616" y="5484640"/>
            <a:ext cx="304661" cy="19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913F828-D35D-D0A3-5876-B1470B37CFA7}"/>
              </a:ext>
            </a:extLst>
          </p:cNvPr>
          <p:cNvSpPr/>
          <p:nvPr/>
        </p:nvSpPr>
        <p:spPr bwMode="white">
          <a:xfrm>
            <a:off x="3941773" y="5484640"/>
            <a:ext cx="409388" cy="19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E7D57F6-8791-655B-4D05-2D3E50CC01CF}"/>
              </a:ext>
            </a:extLst>
          </p:cNvPr>
          <p:cNvSpPr/>
          <p:nvPr/>
        </p:nvSpPr>
        <p:spPr bwMode="white">
          <a:xfrm>
            <a:off x="4522533" y="5484640"/>
            <a:ext cx="409388" cy="19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82B26E7-8E11-C691-ACD7-BE94D5443295}"/>
              </a:ext>
            </a:extLst>
          </p:cNvPr>
          <p:cNvSpPr/>
          <p:nvPr/>
        </p:nvSpPr>
        <p:spPr bwMode="white">
          <a:xfrm>
            <a:off x="5093773" y="5484640"/>
            <a:ext cx="418909" cy="190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E4CF279-7527-D761-AA89-B11950858510}"/>
              </a:ext>
            </a:extLst>
          </p:cNvPr>
          <p:cNvSpPr/>
          <p:nvPr/>
        </p:nvSpPr>
        <p:spPr bwMode="white">
          <a:xfrm>
            <a:off x="3930612" y="4215835"/>
            <a:ext cx="435648" cy="21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377FB0D6-C6D1-260B-1560-DC8269C0327B}"/>
              </a:ext>
            </a:extLst>
          </p:cNvPr>
          <p:cNvSpPr/>
          <p:nvPr/>
        </p:nvSpPr>
        <p:spPr bwMode="white">
          <a:xfrm>
            <a:off x="4502112" y="4223455"/>
            <a:ext cx="435648" cy="21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7D2B8AC8-FC93-5DCC-C35C-9144AC2EFF0C}"/>
              </a:ext>
            </a:extLst>
          </p:cNvPr>
          <p:cNvSpPr/>
          <p:nvPr/>
        </p:nvSpPr>
        <p:spPr bwMode="white">
          <a:xfrm>
            <a:off x="5111712" y="4223455"/>
            <a:ext cx="435648" cy="21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7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904431-1F33-532D-E2DF-59C1586F1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3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DD6417-1D7C-8E8E-54FF-DD66F3DC9E00}"/>
              </a:ext>
            </a:extLst>
          </p:cNvPr>
          <p:cNvSpPr/>
          <p:nvPr/>
        </p:nvSpPr>
        <p:spPr bwMode="white">
          <a:xfrm>
            <a:off x="4663338" y="2335648"/>
            <a:ext cx="552198" cy="19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4CC86B-CAA7-F72F-3A11-3C7CB73CF03C}"/>
              </a:ext>
            </a:extLst>
          </p:cNvPr>
          <p:cNvSpPr/>
          <p:nvPr/>
        </p:nvSpPr>
        <p:spPr bwMode="white">
          <a:xfrm>
            <a:off x="3673190" y="2746048"/>
            <a:ext cx="514115" cy="19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D97F1E-A4B7-7824-8B00-6B96B39DD056}"/>
              </a:ext>
            </a:extLst>
          </p:cNvPr>
          <p:cNvSpPr/>
          <p:nvPr/>
        </p:nvSpPr>
        <p:spPr bwMode="white">
          <a:xfrm>
            <a:off x="5605884" y="2746048"/>
            <a:ext cx="656925" cy="19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2B0829-2C4F-9DD5-5FFB-E2F95707D55B}"/>
              </a:ext>
            </a:extLst>
          </p:cNvPr>
          <p:cNvSpPr/>
          <p:nvPr/>
        </p:nvSpPr>
        <p:spPr bwMode="white">
          <a:xfrm>
            <a:off x="5653487" y="3156449"/>
            <a:ext cx="542677" cy="19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F9E129-6B01-D8A2-C45B-5AC0EDBC5642}"/>
              </a:ext>
            </a:extLst>
          </p:cNvPr>
          <p:cNvSpPr/>
          <p:nvPr/>
        </p:nvSpPr>
        <p:spPr bwMode="white">
          <a:xfrm>
            <a:off x="2673520" y="3576393"/>
            <a:ext cx="552198" cy="181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16D2DB-8A1D-F7FD-DA21-544B2CB6F023}"/>
              </a:ext>
            </a:extLst>
          </p:cNvPr>
          <p:cNvSpPr/>
          <p:nvPr/>
        </p:nvSpPr>
        <p:spPr bwMode="white">
          <a:xfrm>
            <a:off x="4653818" y="3576393"/>
            <a:ext cx="561719" cy="181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737DC36-FC15-1E6D-C81F-5BF8A8289182}"/>
              </a:ext>
            </a:extLst>
          </p:cNvPr>
          <p:cNvSpPr/>
          <p:nvPr/>
        </p:nvSpPr>
        <p:spPr bwMode="white">
          <a:xfrm>
            <a:off x="5586842" y="3576393"/>
            <a:ext cx="675966" cy="181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8F2DFB-3242-7CBA-527F-2C2570F36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96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DD5E46-0FB2-6152-1104-5E6EAD083C09}"/>
              </a:ext>
            </a:extLst>
          </p:cNvPr>
          <p:cNvSpPr/>
          <p:nvPr/>
        </p:nvSpPr>
        <p:spPr bwMode="white">
          <a:xfrm>
            <a:off x="3873123" y="2979720"/>
            <a:ext cx="599801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EEDA6F-FDBF-8433-4117-38F4D344F05B}"/>
              </a:ext>
            </a:extLst>
          </p:cNvPr>
          <p:cNvSpPr/>
          <p:nvPr/>
        </p:nvSpPr>
        <p:spPr bwMode="white">
          <a:xfrm>
            <a:off x="10013950" y="1493520"/>
            <a:ext cx="971107" cy="3381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C1EF84-1239-59D0-84B8-BA422AFA1C26}"/>
              </a:ext>
            </a:extLst>
          </p:cNvPr>
          <p:cNvSpPr/>
          <p:nvPr/>
        </p:nvSpPr>
        <p:spPr bwMode="white">
          <a:xfrm>
            <a:off x="1321586" y="3456033"/>
            <a:ext cx="580760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3444E86-CEFC-EC30-3213-A34BC22FAEB8}"/>
              </a:ext>
            </a:extLst>
          </p:cNvPr>
          <p:cNvSpPr/>
          <p:nvPr/>
        </p:nvSpPr>
        <p:spPr bwMode="white">
          <a:xfrm>
            <a:off x="8681057" y="1790700"/>
            <a:ext cx="980628" cy="3084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3138E9-D0A6-AB83-AC08-6EBBCC4B8031}"/>
              </a:ext>
            </a:extLst>
          </p:cNvPr>
          <p:cNvSpPr/>
          <p:nvPr/>
        </p:nvSpPr>
        <p:spPr bwMode="white">
          <a:xfrm>
            <a:off x="7357685" y="2194560"/>
            <a:ext cx="971107" cy="2680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8417ADD-733A-53E9-0076-08073C3614FC}"/>
              </a:ext>
            </a:extLst>
          </p:cNvPr>
          <p:cNvSpPr/>
          <p:nvPr/>
        </p:nvSpPr>
        <p:spPr bwMode="white">
          <a:xfrm>
            <a:off x="3873123" y="3932346"/>
            <a:ext cx="599801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5E7E093-BFC5-F360-BA7F-25F3B6A148D5}"/>
              </a:ext>
            </a:extLst>
          </p:cNvPr>
          <p:cNvSpPr/>
          <p:nvPr/>
        </p:nvSpPr>
        <p:spPr bwMode="white">
          <a:xfrm>
            <a:off x="1312066" y="4408658"/>
            <a:ext cx="590280" cy="26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95A0E25-45AF-621C-4B4F-0D7ACA0F6FC2}"/>
              </a:ext>
            </a:extLst>
          </p:cNvPr>
          <p:cNvSpPr/>
          <p:nvPr/>
        </p:nvSpPr>
        <p:spPr bwMode="white">
          <a:xfrm>
            <a:off x="1502479" y="5380337"/>
            <a:ext cx="314181" cy="20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CB43460-C395-9CD1-C37F-4138E688C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5762580"/>
            <a:ext cx="11520000" cy="1004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45F32FE-1C08-F683-070C-FDB1EC50399A}"/>
              </a:ext>
            </a:extLst>
          </p:cNvPr>
          <p:cNvSpPr/>
          <p:nvPr/>
        </p:nvSpPr>
        <p:spPr bwMode="white">
          <a:xfrm>
            <a:off x="1350322" y="5934700"/>
            <a:ext cx="580760" cy="26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0CD39A3-47A4-150E-D420-96111C3D8267}"/>
              </a:ext>
            </a:extLst>
          </p:cNvPr>
          <p:cNvSpPr/>
          <p:nvPr/>
        </p:nvSpPr>
        <p:spPr bwMode="white">
          <a:xfrm>
            <a:off x="5977363" y="6441500"/>
            <a:ext cx="580760" cy="21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