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E868233-2C0B-52DD-DCB3-12D96A5E71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89"/>
          <a:stretch/>
        </p:blipFill>
        <p:spPr>
          <a:xfrm>
            <a:off x="3949020" y="3750900"/>
            <a:ext cx="4471080" cy="9227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BDA467D8-CD86-8D92-950F-CBD6E66AB9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05" b="55896"/>
          <a:stretch/>
        </p:blipFill>
        <p:spPr>
          <a:xfrm>
            <a:off x="3423239" y="2409780"/>
            <a:ext cx="5456139" cy="981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F637DB8-BC2A-1A8C-88F2-E07D43CBFC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63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2A10F88-80EC-5019-A890-2B287E7051B6}"/>
              </a:ext>
            </a:extLst>
          </p:cNvPr>
          <p:cNvSpPr/>
          <p:nvPr/>
        </p:nvSpPr>
        <p:spPr bwMode="white">
          <a:xfrm>
            <a:off x="2644958" y="2237093"/>
            <a:ext cx="209454" cy="152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521F4CD-8839-F986-5EE4-60FEE5F0E97F}"/>
              </a:ext>
            </a:extLst>
          </p:cNvPr>
          <p:cNvSpPr/>
          <p:nvPr/>
        </p:nvSpPr>
        <p:spPr bwMode="white">
          <a:xfrm>
            <a:off x="5415471" y="2237093"/>
            <a:ext cx="209454" cy="152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3464695-ED7F-0F62-1A3F-CC4638CD8947}"/>
              </a:ext>
            </a:extLst>
          </p:cNvPr>
          <p:cNvSpPr/>
          <p:nvPr/>
        </p:nvSpPr>
        <p:spPr bwMode="white">
          <a:xfrm>
            <a:off x="9033322" y="2256150"/>
            <a:ext cx="263078" cy="98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4E05434-8963-13EF-5E95-8F0D2EE0C4BE}"/>
              </a:ext>
            </a:extLst>
          </p:cNvPr>
          <p:cNvSpPr/>
          <p:nvPr/>
        </p:nvSpPr>
        <p:spPr bwMode="white">
          <a:xfrm>
            <a:off x="1464396" y="3037479"/>
            <a:ext cx="314181" cy="200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38F9402-5153-F849-5B6F-63D1D3A3D245}"/>
              </a:ext>
            </a:extLst>
          </p:cNvPr>
          <p:cNvSpPr/>
          <p:nvPr/>
        </p:nvSpPr>
        <p:spPr bwMode="white">
          <a:xfrm>
            <a:off x="3511338" y="3037479"/>
            <a:ext cx="437950" cy="219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915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E410C42-82E2-A05C-728D-153486559C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70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A9ADEAB-1F36-A1AB-C31B-AC20AD93949B}"/>
              </a:ext>
            </a:extLst>
          </p:cNvPr>
          <p:cNvSpPr/>
          <p:nvPr/>
        </p:nvSpPr>
        <p:spPr bwMode="white">
          <a:xfrm>
            <a:off x="2121322" y="903314"/>
            <a:ext cx="942545" cy="219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8F7607E-1BE4-95A0-B2B1-14E8113CAFEA}"/>
              </a:ext>
            </a:extLst>
          </p:cNvPr>
          <p:cNvSpPr/>
          <p:nvPr/>
        </p:nvSpPr>
        <p:spPr bwMode="white">
          <a:xfrm>
            <a:off x="4987041" y="903314"/>
            <a:ext cx="961586" cy="219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32C324A-0B84-1A93-A623-4A5235082AEE}"/>
              </a:ext>
            </a:extLst>
          </p:cNvPr>
          <p:cNvSpPr/>
          <p:nvPr/>
        </p:nvSpPr>
        <p:spPr bwMode="white">
          <a:xfrm>
            <a:off x="7947966" y="903314"/>
            <a:ext cx="875900" cy="219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63ED2DF-9BFD-BD5A-3A5B-04E40F8FD6AD}"/>
              </a:ext>
            </a:extLst>
          </p:cNvPr>
          <p:cNvSpPr/>
          <p:nvPr/>
        </p:nvSpPr>
        <p:spPr bwMode="white">
          <a:xfrm>
            <a:off x="10137719" y="903314"/>
            <a:ext cx="866380" cy="219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9E0BB758-50A1-5BDF-A0D1-41429F6D7CAE}"/>
              </a:ext>
            </a:extLst>
          </p:cNvPr>
          <p:cNvSpPr/>
          <p:nvPr/>
        </p:nvSpPr>
        <p:spPr bwMode="white">
          <a:xfrm>
            <a:off x="711622" y="1436714"/>
            <a:ext cx="1978238" cy="1603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0" name="矩形 39">
            <a:extLst>
              <a:ext uri="{FF2B5EF4-FFF2-40B4-BE49-F238E27FC236}">
                <a16:creationId xmlns:a16="http://schemas.microsoft.com/office/drawing/2014/main" id="{C8464614-8CA9-4960-4573-B158353BD24A}"/>
              </a:ext>
            </a:extLst>
          </p:cNvPr>
          <p:cNvSpPr/>
          <p:nvPr/>
        </p:nvSpPr>
        <p:spPr bwMode="white">
          <a:xfrm>
            <a:off x="3584362" y="1337654"/>
            <a:ext cx="1978238" cy="1603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1" name="矩形 40">
            <a:extLst>
              <a:ext uri="{FF2B5EF4-FFF2-40B4-BE49-F238E27FC236}">
                <a16:creationId xmlns:a16="http://schemas.microsoft.com/office/drawing/2014/main" id="{EA69AAD4-5519-0671-26A1-13792325DA90}"/>
              </a:ext>
            </a:extLst>
          </p:cNvPr>
          <p:cNvSpPr/>
          <p:nvPr/>
        </p:nvSpPr>
        <p:spPr bwMode="white">
          <a:xfrm>
            <a:off x="6479962" y="1688174"/>
            <a:ext cx="2062058" cy="1877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2" name="矩形 41">
            <a:extLst>
              <a:ext uri="{FF2B5EF4-FFF2-40B4-BE49-F238E27FC236}">
                <a16:creationId xmlns:a16="http://schemas.microsoft.com/office/drawing/2014/main" id="{895FE25D-53AC-40BE-1869-56ECBD591375}"/>
              </a:ext>
            </a:extLst>
          </p:cNvPr>
          <p:cNvSpPr/>
          <p:nvPr/>
        </p:nvSpPr>
        <p:spPr bwMode="white">
          <a:xfrm>
            <a:off x="8994562" y="1558634"/>
            <a:ext cx="2062058" cy="3470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216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 animBg="1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8550E11-3A81-1C5B-9CDF-9822984380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462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BFF700D-11AB-387C-B422-A07EC2CE74D0}"/>
              </a:ext>
            </a:extLst>
          </p:cNvPr>
          <p:cNvSpPr/>
          <p:nvPr/>
        </p:nvSpPr>
        <p:spPr bwMode="white">
          <a:xfrm>
            <a:off x="750346" y="1314512"/>
            <a:ext cx="2655793" cy="1062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FB7AB71-B811-069A-20B4-52934AC0E9D8}"/>
              </a:ext>
            </a:extLst>
          </p:cNvPr>
          <p:cNvSpPr/>
          <p:nvPr/>
        </p:nvSpPr>
        <p:spPr bwMode="white">
          <a:xfrm>
            <a:off x="6491305" y="1314512"/>
            <a:ext cx="2706035" cy="1108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423A514-00A3-DBA4-4B27-B379083D8A29}"/>
              </a:ext>
            </a:extLst>
          </p:cNvPr>
          <p:cNvSpPr/>
          <p:nvPr/>
        </p:nvSpPr>
        <p:spPr bwMode="white">
          <a:xfrm>
            <a:off x="1254942" y="3299899"/>
            <a:ext cx="3675198" cy="738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738F07D6-6498-F2BA-FD40-1C7C33738A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60" y="4672920"/>
            <a:ext cx="11520000" cy="1638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F017516-484B-20D0-8295-B7FB50198746}"/>
              </a:ext>
            </a:extLst>
          </p:cNvPr>
          <p:cNvSpPr/>
          <p:nvPr/>
        </p:nvSpPr>
        <p:spPr bwMode="white">
          <a:xfrm>
            <a:off x="1277802" y="5568196"/>
            <a:ext cx="5252538" cy="954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44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D2543C3-0BC7-23F9-BE4F-1D9C1AB043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048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787F306-FA84-FEC9-B0E4-C1D02DD23C2F}"/>
              </a:ext>
            </a:extLst>
          </p:cNvPr>
          <p:cNvSpPr/>
          <p:nvPr/>
        </p:nvSpPr>
        <p:spPr bwMode="white">
          <a:xfrm>
            <a:off x="1264462" y="1931462"/>
            <a:ext cx="3827305" cy="956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427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4</cp:revision>
  <dcterms:created xsi:type="dcterms:W3CDTF">2023-07-20T00:26:43Z</dcterms:created>
  <dcterms:modified xsi:type="dcterms:W3CDTF">2023-07-21T11:47:03Z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