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79F8F-E15E-F6FF-FD4F-7F56BD9A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36"/>
          <a:stretch/>
        </p:blipFill>
        <p:spPr>
          <a:xfrm>
            <a:off x="2745060" y="3430860"/>
            <a:ext cx="6147480" cy="96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81D09AB-FB0F-A920-951F-A5DA6CFCC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1"/>
          <a:stretch/>
        </p:blipFill>
        <p:spPr>
          <a:xfrm>
            <a:off x="2278380" y="2127885"/>
            <a:ext cx="756285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A6DD6E-B27F-778B-1AD3-AA9B19E2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8990CA-0749-B18E-72AC-C43E5376D9F5}"/>
              </a:ext>
            </a:extLst>
          </p:cNvPr>
          <p:cNvSpPr/>
          <p:nvPr/>
        </p:nvSpPr>
        <p:spPr bwMode="white">
          <a:xfrm>
            <a:off x="2026115" y="1676456"/>
            <a:ext cx="352264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94289B-0C59-C491-C1FB-2942D196B8C6}"/>
              </a:ext>
            </a:extLst>
          </p:cNvPr>
          <p:cNvSpPr/>
          <p:nvPr/>
        </p:nvSpPr>
        <p:spPr bwMode="white">
          <a:xfrm>
            <a:off x="5501157" y="1676456"/>
            <a:ext cx="761652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33F50F-A7EA-662C-A8DF-2DDEE7ADEBCC}"/>
              </a:ext>
            </a:extLst>
          </p:cNvPr>
          <p:cNvSpPr/>
          <p:nvPr/>
        </p:nvSpPr>
        <p:spPr bwMode="white">
          <a:xfrm>
            <a:off x="9195173" y="1676456"/>
            <a:ext cx="533157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1795EA-129A-19A5-7694-D9A5CCEE1467}"/>
              </a:ext>
            </a:extLst>
          </p:cNvPr>
          <p:cNvSpPr/>
          <p:nvPr/>
        </p:nvSpPr>
        <p:spPr bwMode="white">
          <a:xfrm>
            <a:off x="1797619" y="2172512"/>
            <a:ext cx="180892" cy="14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4D35E1-FEF7-FF4F-3751-7BC17C283959}"/>
              </a:ext>
            </a:extLst>
          </p:cNvPr>
          <p:cNvSpPr/>
          <p:nvPr/>
        </p:nvSpPr>
        <p:spPr bwMode="white">
          <a:xfrm>
            <a:off x="5329785" y="2105735"/>
            <a:ext cx="628363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491F6F-0E7A-E1DA-88C0-7C5A645C4C5E}"/>
              </a:ext>
            </a:extLst>
          </p:cNvPr>
          <p:cNvSpPr/>
          <p:nvPr/>
        </p:nvSpPr>
        <p:spPr bwMode="white">
          <a:xfrm>
            <a:off x="9528396" y="2105735"/>
            <a:ext cx="447471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8A0B68B-FA30-5D7A-3589-69C98F258820}"/>
              </a:ext>
            </a:extLst>
          </p:cNvPr>
          <p:cNvSpPr/>
          <p:nvPr/>
        </p:nvSpPr>
        <p:spPr bwMode="white">
          <a:xfrm>
            <a:off x="3187636" y="3212321"/>
            <a:ext cx="48555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EA11403-C2DC-0055-9A21-85C3A0C40626}"/>
              </a:ext>
            </a:extLst>
          </p:cNvPr>
          <p:cNvSpPr/>
          <p:nvPr/>
        </p:nvSpPr>
        <p:spPr bwMode="white">
          <a:xfrm>
            <a:off x="4158743" y="3212321"/>
            <a:ext cx="495074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ABAF03-7FEC-7B6B-11FF-6C9BF8CF1216}"/>
              </a:ext>
            </a:extLst>
          </p:cNvPr>
          <p:cNvSpPr/>
          <p:nvPr/>
        </p:nvSpPr>
        <p:spPr bwMode="white">
          <a:xfrm>
            <a:off x="8443041" y="3212321"/>
            <a:ext cx="609322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D56AEF3-D7A7-0878-F331-204EBAE5D1DC}"/>
              </a:ext>
            </a:extLst>
          </p:cNvPr>
          <p:cNvSpPr/>
          <p:nvPr/>
        </p:nvSpPr>
        <p:spPr bwMode="white">
          <a:xfrm>
            <a:off x="9614082" y="3212321"/>
            <a:ext cx="19993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DDD5F08-7165-2A9D-10DB-6B50C797C3AB}"/>
              </a:ext>
            </a:extLst>
          </p:cNvPr>
          <p:cNvSpPr/>
          <p:nvPr/>
        </p:nvSpPr>
        <p:spPr bwMode="white">
          <a:xfrm>
            <a:off x="10728000" y="3269558"/>
            <a:ext cx="199933" cy="14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FB3A86D-C4FC-11AD-F37F-093E655EA17F}"/>
              </a:ext>
            </a:extLst>
          </p:cNvPr>
          <p:cNvSpPr/>
          <p:nvPr/>
        </p:nvSpPr>
        <p:spPr bwMode="white">
          <a:xfrm>
            <a:off x="2321256" y="3794233"/>
            <a:ext cx="19993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C4C66A4-9E9C-3E22-146E-A63942611929}"/>
              </a:ext>
            </a:extLst>
          </p:cNvPr>
          <p:cNvSpPr/>
          <p:nvPr/>
        </p:nvSpPr>
        <p:spPr bwMode="white">
          <a:xfrm>
            <a:off x="3282842" y="3794233"/>
            <a:ext cx="218975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A9BB8E8-2786-4FBF-4537-DD66F217BC71}"/>
              </a:ext>
            </a:extLst>
          </p:cNvPr>
          <p:cNvSpPr/>
          <p:nvPr/>
        </p:nvSpPr>
        <p:spPr bwMode="white">
          <a:xfrm>
            <a:off x="8128859" y="3794233"/>
            <a:ext cx="295140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84C2E67-E8F2-C8A7-17B2-4DDE78BDCDFA}"/>
              </a:ext>
            </a:extLst>
          </p:cNvPr>
          <p:cNvSpPr/>
          <p:nvPr/>
        </p:nvSpPr>
        <p:spPr bwMode="white">
          <a:xfrm>
            <a:off x="9185652" y="3803773"/>
            <a:ext cx="142809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AA64F09-3010-A905-1B5A-237DC7CD6F2A}"/>
              </a:ext>
            </a:extLst>
          </p:cNvPr>
          <p:cNvSpPr/>
          <p:nvPr/>
        </p:nvSpPr>
        <p:spPr bwMode="white">
          <a:xfrm>
            <a:off x="10251966" y="3861010"/>
            <a:ext cx="266578" cy="14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6470C41-554A-32CB-EA51-1DE19477033C}"/>
              </a:ext>
            </a:extLst>
          </p:cNvPr>
          <p:cNvSpPr/>
          <p:nvPr/>
        </p:nvSpPr>
        <p:spPr bwMode="white">
          <a:xfrm>
            <a:off x="2911537" y="4385684"/>
            <a:ext cx="34274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83A6FCD-EFF9-7DE0-8426-76052F21484C}"/>
              </a:ext>
            </a:extLst>
          </p:cNvPr>
          <p:cNvSpPr/>
          <p:nvPr/>
        </p:nvSpPr>
        <p:spPr bwMode="white">
          <a:xfrm>
            <a:off x="3949289" y="4385684"/>
            <a:ext cx="209454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103622F-B315-6CB2-785B-C042697F46BE}"/>
              </a:ext>
            </a:extLst>
          </p:cNvPr>
          <p:cNvSpPr/>
          <p:nvPr/>
        </p:nvSpPr>
        <p:spPr bwMode="white">
          <a:xfrm>
            <a:off x="8719140" y="4385684"/>
            <a:ext cx="33322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D6339A1-DAC7-E93B-787B-52F59783FB4B}"/>
              </a:ext>
            </a:extLst>
          </p:cNvPr>
          <p:cNvSpPr/>
          <p:nvPr/>
        </p:nvSpPr>
        <p:spPr bwMode="white">
          <a:xfrm>
            <a:off x="9756892" y="4385684"/>
            <a:ext cx="218975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3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DA633F-4586-6F2A-2634-47B8BD285D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2687E9-7C87-9BA2-50BE-5583FE4F0C8B}"/>
              </a:ext>
            </a:extLst>
          </p:cNvPr>
          <p:cNvSpPr/>
          <p:nvPr/>
        </p:nvSpPr>
        <p:spPr bwMode="white">
          <a:xfrm>
            <a:off x="11287818" y="904886"/>
            <a:ext cx="416502" cy="25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38913E-ED68-83C2-6B4B-440D628ED01B}"/>
              </a:ext>
            </a:extLst>
          </p:cNvPr>
          <p:cNvSpPr/>
          <p:nvPr/>
        </p:nvSpPr>
        <p:spPr bwMode="white">
          <a:xfrm>
            <a:off x="3606545" y="1379272"/>
            <a:ext cx="361785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1499C3-1732-5509-1F1F-BC964F5C6FE2}"/>
              </a:ext>
            </a:extLst>
          </p:cNvPr>
          <p:cNvSpPr/>
          <p:nvPr/>
        </p:nvSpPr>
        <p:spPr bwMode="white">
          <a:xfrm>
            <a:off x="8100297" y="1379272"/>
            <a:ext cx="476033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66925D-C97E-F349-9E8A-08EB65725DB1}"/>
              </a:ext>
            </a:extLst>
          </p:cNvPr>
          <p:cNvSpPr/>
          <p:nvPr/>
        </p:nvSpPr>
        <p:spPr bwMode="white">
          <a:xfrm>
            <a:off x="1483438" y="1807938"/>
            <a:ext cx="361785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374DFF-F00E-1A11-B67E-00B5BB7AE725}"/>
              </a:ext>
            </a:extLst>
          </p:cNvPr>
          <p:cNvSpPr/>
          <p:nvPr/>
        </p:nvSpPr>
        <p:spPr bwMode="white">
          <a:xfrm>
            <a:off x="9138049" y="2236604"/>
            <a:ext cx="342743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93C52B-1B5B-E28F-2BAC-CF9152827140}"/>
              </a:ext>
            </a:extLst>
          </p:cNvPr>
          <p:cNvSpPr/>
          <p:nvPr/>
        </p:nvSpPr>
        <p:spPr bwMode="white">
          <a:xfrm>
            <a:off x="2625917" y="2665270"/>
            <a:ext cx="333223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3CA3088-B647-2C57-2BEF-F8D2125AB334}"/>
              </a:ext>
            </a:extLst>
          </p:cNvPr>
          <p:cNvSpPr/>
          <p:nvPr/>
        </p:nvSpPr>
        <p:spPr bwMode="white">
          <a:xfrm>
            <a:off x="9490314" y="3093936"/>
            <a:ext cx="342742" cy="20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5B17FA9-E980-C7CC-CDA3-FE1A580E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940" y="891540"/>
            <a:ext cx="374469" cy="3495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352A5A2-83CC-C801-FF91-9E8E09E87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2657" y="1333500"/>
            <a:ext cx="599803" cy="2895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C4CC8B4-CE7F-FBF1-E453-1C8ED82AA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756" y="2164080"/>
            <a:ext cx="642379" cy="3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5DF812-7ACA-C7B7-2481-12660693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629"/>
            <a:ext cx="12192000" cy="5266821"/>
          </a:xfrm>
          <a:prstGeom prst="rect">
            <a:avLst/>
          </a:prstGeom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5E304FD-AA80-76CE-4DE6-7341EE7FAB1B}"/>
              </a:ext>
            </a:extLst>
          </p:cNvPr>
          <p:cNvSpPr/>
          <p:nvPr/>
        </p:nvSpPr>
        <p:spPr bwMode="white">
          <a:xfrm>
            <a:off x="771905" y="2537512"/>
            <a:ext cx="6093715" cy="876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88318EA-822C-1436-4897-C4B4AABCB9D2}"/>
              </a:ext>
            </a:extLst>
          </p:cNvPr>
          <p:cNvSpPr/>
          <p:nvPr/>
        </p:nvSpPr>
        <p:spPr bwMode="white">
          <a:xfrm>
            <a:off x="817625" y="4213912"/>
            <a:ext cx="9682735" cy="1851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8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0EF483-3CA1-7929-FE4F-C95E3FBF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"/>
            <a:ext cx="12192000" cy="3733800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965C5C-5BFB-0074-9462-E6228237D880}"/>
              </a:ext>
            </a:extLst>
          </p:cNvPr>
          <p:cNvSpPr/>
          <p:nvPr/>
        </p:nvSpPr>
        <p:spPr bwMode="white">
          <a:xfrm>
            <a:off x="764285" y="1424992"/>
            <a:ext cx="6093715" cy="876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D96A42-3BF7-69B9-3C67-6743438A33EC}"/>
              </a:ext>
            </a:extLst>
          </p:cNvPr>
          <p:cNvSpPr/>
          <p:nvPr/>
        </p:nvSpPr>
        <p:spPr bwMode="white">
          <a:xfrm>
            <a:off x="1099565" y="3208072"/>
            <a:ext cx="6093715" cy="876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