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6" r:id="rId4"/>
    <p:sldId id="265" r:id="rId5"/>
    <p:sldId id="262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F45F6F-BCAC-16CE-5A33-26C557026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48"/>
          <a:stretch/>
        </p:blipFill>
        <p:spPr>
          <a:xfrm>
            <a:off x="2508840" y="3491820"/>
            <a:ext cx="6802800" cy="901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EAF3F20-FC38-CC8A-7EED-D5535B789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1"/>
          <a:stretch/>
        </p:blipFill>
        <p:spPr>
          <a:xfrm>
            <a:off x="2331720" y="1998345"/>
            <a:ext cx="756285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5B3AEE-D751-50D5-CDCD-FED12D11D6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5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34491B-8D15-399F-4C39-9323FB38B35D}"/>
              </a:ext>
            </a:extLst>
          </p:cNvPr>
          <p:cNvSpPr/>
          <p:nvPr/>
        </p:nvSpPr>
        <p:spPr bwMode="white">
          <a:xfrm>
            <a:off x="9233256" y="1734606"/>
            <a:ext cx="1056793" cy="257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04AC5D-9FED-87E9-F483-6AC7D3D8DD3F}"/>
              </a:ext>
            </a:extLst>
          </p:cNvPr>
          <p:cNvSpPr/>
          <p:nvPr/>
        </p:nvSpPr>
        <p:spPr bwMode="white">
          <a:xfrm>
            <a:off x="7709950" y="2183263"/>
            <a:ext cx="761652" cy="21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EC39E99-2BA5-CAB6-4EF6-2A1397D09BAB}"/>
              </a:ext>
            </a:extLst>
          </p:cNvPr>
          <p:cNvSpPr/>
          <p:nvPr/>
        </p:nvSpPr>
        <p:spPr bwMode="white">
          <a:xfrm>
            <a:off x="1350148" y="3090121"/>
            <a:ext cx="1066314" cy="21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6A4C550-CC02-B5A7-579D-0C90E56C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05"/>
          <a:stretch/>
        </p:blipFill>
        <p:spPr>
          <a:xfrm>
            <a:off x="420960" y="3507061"/>
            <a:ext cx="11520000" cy="1933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DADEF5-3649-1925-EA86-87BA0A6D6EC3}"/>
              </a:ext>
            </a:extLst>
          </p:cNvPr>
          <p:cNvSpPr/>
          <p:nvPr/>
        </p:nvSpPr>
        <p:spPr bwMode="white">
          <a:xfrm>
            <a:off x="2353654" y="4583487"/>
            <a:ext cx="1961256" cy="27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5262186-16D7-3817-8C9D-4DE5DD21F689}"/>
              </a:ext>
            </a:extLst>
          </p:cNvPr>
          <p:cNvSpPr/>
          <p:nvPr/>
        </p:nvSpPr>
        <p:spPr bwMode="white">
          <a:xfrm>
            <a:off x="8113654" y="4583487"/>
            <a:ext cx="1961256" cy="27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9F8D286-F92B-B309-1BFA-66748B929B77}"/>
              </a:ext>
            </a:extLst>
          </p:cNvPr>
          <p:cNvSpPr/>
          <p:nvPr/>
        </p:nvSpPr>
        <p:spPr bwMode="white">
          <a:xfrm>
            <a:off x="2639274" y="5031205"/>
            <a:ext cx="3151338" cy="27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9DA90A1-95CC-6860-FC02-C9E3459E3DD8}"/>
              </a:ext>
            </a:extLst>
          </p:cNvPr>
          <p:cNvSpPr/>
          <p:nvPr/>
        </p:nvSpPr>
        <p:spPr bwMode="white">
          <a:xfrm>
            <a:off x="8694414" y="5031205"/>
            <a:ext cx="2875239" cy="27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61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D0D016-CE8E-2C87-A3B3-62E701B8E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8"/>
          <a:stretch/>
        </p:blipFill>
        <p:spPr>
          <a:xfrm>
            <a:off x="337140" y="411480"/>
            <a:ext cx="11520000" cy="2730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00AAD5E-5D55-9EB5-B9C0-112913AE7E78}"/>
              </a:ext>
            </a:extLst>
          </p:cNvPr>
          <p:cNvSpPr/>
          <p:nvPr/>
        </p:nvSpPr>
        <p:spPr bwMode="white">
          <a:xfrm>
            <a:off x="1460578" y="1951005"/>
            <a:ext cx="361785" cy="20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BBDB461-85EF-0D89-F3FA-36487532EC5E}"/>
              </a:ext>
            </a:extLst>
          </p:cNvPr>
          <p:cNvSpPr/>
          <p:nvPr/>
        </p:nvSpPr>
        <p:spPr bwMode="white">
          <a:xfrm>
            <a:off x="4583354" y="1951005"/>
            <a:ext cx="780694" cy="20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9861F4C-2290-F93C-1F39-5FD9D5D92F16}"/>
              </a:ext>
            </a:extLst>
          </p:cNvPr>
          <p:cNvSpPr/>
          <p:nvPr/>
        </p:nvSpPr>
        <p:spPr bwMode="white">
          <a:xfrm>
            <a:off x="1060710" y="2827388"/>
            <a:ext cx="9035790" cy="563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6782479-4BB4-15EE-4C54-610315C663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0" y="3598500"/>
            <a:ext cx="11520000" cy="2917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0E16E27-427E-264A-0303-687A1458E392}"/>
              </a:ext>
            </a:extLst>
          </p:cNvPr>
          <p:cNvSpPr/>
          <p:nvPr/>
        </p:nvSpPr>
        <p:spPr bwMode="white">
          <a:xfrm>
            <a:off x="2774446" y="5161883"/>
            <a:ext cx="771173" cy="190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37BF8B1-0162-37EC-D44B-DFCAC946B2C8}"/>
              </a:ext>
            </a:extLst>
          </p:cNvPr>
          <p:cNvSpPr/>
          <p:nvPr/>
        </p:nvSpPr>
        <p:spPr bwMode="white">
          <a:xfrm>
            <a:off x="7382446" y="5133285"/>
            <a:ext cx="2075504" cy="257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C9153D7-AF08-05FA-E959-19D256108126}"/>
              </a:ext>
            </a:extLst>
          </p:cNvPr>
          <p:cNvSpPr/>
          <p:nvPr/>
        </p:nvSpPr>
        <p:spPr bwMode="white">
          <a:xfrm>
            <a:off x="4840430" y="5657590"/>
            <a:ext cx="342743" cy="171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1D3A76C-52F8-9F8A-92F4-547F9D135F9F}"/>
              </a:ext>
            </a:extLst>
          </p:cNvPr>
          <p:cNvSpPr/>
          <p:nvPr/>
        </p:nvSpPr>
        <p:spPr bwMode="white">
          <a:xfrm>
            <a:off x="1241620" y="6019838"/>
            <a:ext cx="580760" cy="190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4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B4CF43-EDDA-78BC-23E0-6017061E77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0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8B84026-4496-52A8-A336-898075C9C00D}"/>
              </a:ext>
            </a:extLst>
          </p:cNvPr>
          <p:cNvSpPr/>
          <p:nvPr/>
        </p:nvSpPr>
        <p:spPr bwMode="white">
          <a:xfrm>
            <a:off x="1074049" y="3028892"/>
            <a:ext cx="971107" cy="209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E9F6AC1-D861-25F3-B610-DF57493474FD}"/>
              </a:ext>
            </a:extLst>
          </p:cNvPr>
          <p:cNvSpPr/>
          <p:nvPr/>
        </p:nvSpPr>
        <p:spPr bwMode="white">
          <a:xfrm>
            <a:off x="6957818" y="3000296"/>
            <a:ext cx="4075942" cy="840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83ADDFA-7BF1-CD55-B539-A3642E130D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0" y="4238580"/>
            <a:ext cx="11520000" cy="999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29D6EF8-41ED-E8B0-5D2B-143076306C05}"/>
              </a:ext>
            </a:extLst>
          </p:cNvPr>
          <p:cNvSpPr/>
          <p:nvPr/>
        </p:nvSpPr>
        <p:spPr bwMode="white">
          <a:xfrm>
            <a:off x="6274265" y="4853448"/>
            <a:ext cx="342743" cy="201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8846C67-A8A5-4767-E394-2E811C6CAD13}"/>
              </a:ext>
            </a:extLst>
          </p:cNvPr>
          <p:cNvSpPr/>
          <p:nvPr/>
        </p:nvSpPr>
        <p:spPr bwMode="white">
          <a:xfrm>
            <a:off x="10025406" y="4853448"/>
            <a:ext cx="742612" cy="201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26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2023-07-21T11:35:31Z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