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B9DAB0-6ABA-0E8A-70C2-E0CCF1FFE9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51" r="17268"/>
          <a:stretch/>
        </p:blipFill>
        <p:spPr>
          <a:xfrm>
            <a:off x="0" y="3276600"/>
            <a:ext cx="9530760" cy="1129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587B6E5-9676-A0C6-F8AB-B891700AC5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1"/>
          <a:stretch/>
        </p:blipFill>
        <p:spPr>
          <a:xfrm>
            <a:off x="2331720" y="1998345"/>
            <a:ext cx="7562850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59D1A7-63E3-8228-E91A-E8C3BEDD47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63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C15D85D-4BA7-619D-FCA9-2591AC075B92}"/>
              </a:ext>
            </a:extLst>
          </p:cNvPr>
          <p:cNvSpPr/>
          <p:nvPr/>
        </p:nvSpPr>
        <p:spPr bwMode="white">
          <a:xfrm>
            <a:off x="1730975" y="1790381"/>
            <a:ext cx="495074" cy="209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F335AE7-2ECF-E4E7-4A53-9EA408551255}"/>
              </a:ext>
            </a:extLst>
          </p:cNvPr>
          <p:cNvSpPr/>
          <p:nvPr/>
        </p:nvSpPr>
        <p:spPr bwMode="white">
          <a:xfrm>
            <a:off x="3558942" y="1857132"/>
            <a:ext cx="323702" cy="143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2E72325-3A6F-79D7-06F8-8AD3643557D9}"/>
              </a:ext>
            </a:extLst>
          </p:cNvPr>
          <p:cNvSpPr/>
          <p:nvPr/>
        </p:nvSpPr>
        <p:spPr bwMode="white">
          <a:xfrm>
            <a:off x="5225057" y="1790381"/>
            <a:ext cx="190413" cy="209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B57C627-E64E-43DD-B7EC-4D70880F4DCC}"/>
              </a:ext>
            </a:extLst>
          </p:cNvPr>
          <p:cNvSpPr/>
          <p:nvPr/>
        </p:nvSpPr>
        <p:spPr bwMode="white">
          <a:xfrm>
            <a:off x="6795966" y="1790381"/>
            <a:ext cx="352264" cy="209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F3EFCC6-A92A-F574-4C52-AC00A3DCB1EE}"/>
              </a:ext>
            </a:extLst>
          </p:cNvPr>
          <p:cNvSpPr/>
          <p:nvPr/>
        </p:nvSpPr>
        <p:spPr bwMode="white">
          <a:xfrm>
            <a:off x="8557289" y="1771309"/>
            <a:ext cx="295140" cy="228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9BD7625-3F97-61DC-5637-536D9D635718}"/>
              </a:ext>
            </a:extLst>
          </p:cNvPr>
          <p:cNvSpPr/>
          <p:nvPr/>
        </p:nvSpPr>
        <p:spPr bwMode="white">
          <a:xfrm>
            <a:off x="10689917" y="1790381"/>
            <a:ext cx="504595" cy="257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9AB1FCB-82AA-CF42-918A-4DBF8B593BB6}"/>
              </a:ext>
            </a:extLst>
          </p:cNvPr>
          <p:cNvSpPr/>
          <p:nvPr/>
        </p:nvSpPr>
        <p:spPr bwMode="white">
          <a:xfrm>
            <a:off x="5110809" y="2772576"/>
            <a:ext cx="342743" cy="209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A76CCA6-43D3-2BAA-7412-58D657680C26}"/>
              </a:ext>
            </a:extLst>
          </p:cNvPr>
          <p:cNvSpPr/>
          <p:nvPr/>
        </p:nvSpPr>
        <p:spPr bwMode="white">
          <a:xfrm>
            <a:off x="8928595" y="3230298"/>
            <a:ext cx="837818" cy="209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2E4AE3A-1C83-7C08-8356-DD2BA25C088B}"/>
              </a:ext>
            </a:extLst>
          </p:cNvPr>
          <p:cNvSpPr/>
          <p:nvPr/>
        </p:nvSpPr>
        <p:spPr bwMode="white">
          <a:xfrm>
            <a:off x="4615735" y="3697556"/>
            <a:ext cx="333223" cy="209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2533581-04FB-71C9-BCE7-D97E8286C296}"/>
              </a:ext>
            </a:extLst>
          </p:cNvPr>
          <p:cNvSpPr/>
          <p:nvPr/>
        </p:nvSpPr>
        <p:spPr bwMode="white">
          <a:xfrm>
            <a:off x="7862280" y="3697556"/>
            <a:ext cx="913983" cy="209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84958D1-55E9-37D8-9F85-9F5C1CF48EDE}"/>
              </a:ext>
            </a:extLst>
          </p:cNvPr>
          <p:cNvSpPr/>
          <p:nvPr/>
        </p:nvSpPr>
        <p:spPr bwMode="white">
          <a:xfrm>
            <a:off x="6948297" y="4155278"/>
            <a:ext cx="837818" cy="209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83BDEE65-B574-8E12-135A-0E6050DD6DF3}"/>
              </a:ext>
            </a:extLst>
          </p:cNvPr>
          <p:cNvSpPr/>
          <p:nvPr/>
        </p:nvSpPr>
        <p:spPr bwMode="white">
          <a:xfrm>
            <a:off x="1350148" y="5080258"/>
            <a:ext cx="980628" cy="209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29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044DF7-125A-853B-E8CF-FF2BD9B828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5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D2A1B74-AFDF-0A6A-7A39-A173D2523CC8}"/>
              </a:ext>
            </a:extLst>
          </p:cNvPr>
          <p:cNvSpPr/>
          <p:nvPr/>
        </p:nvSpPr>
        <p:spPr bwMode="white">
          <a:xfrm>
            <a:off x="9080925" y="2390107"/>
            <a:ext cx="409388" cy="209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BCB1FEB-7254-D18A-5BD1-9ADAD65924D0}"/>
              </a:ext>
            </a:extLst>
          </p:cNvPr>
          <p:cNvSpPr/>
          <p:nvPr/>
        </p:nvSpPr>
        <p:spPr bwMode="white">
          <a:xfrm>
            <a:off x="3044826" y="2923845"/>
            <a:ext cx="771173" cy="209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706E396-4EB4-7E9A-6ABB-9528F1D3CED4}"/>
              </a:ext>
            </a:extLst>
          </p:cNvPr>
          <p:cNvSpPr/>
          <p:nvPr/>
        </p:nvSpPr>
        <p:spPr bwMode="white">
          <a:xfrm>
            <a:off x="6310413" y="3657733"/>
            <a:ext cx="761652" cy="257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E26BD10F-E70A-53D8-1AD7-8304771DEE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40" y="4467180"/>
            <a:ext cx="11520000" cy="1858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24D224C-C1C6-ABF1-5D80-9C728B38B7CF}"/>
              </a:ext>
            </a:extLst>
          </p:cNvPr>
          <p:cNvSpPr/>
          <p:nvPr/>
        </p:nvSpPr>
        <p:spPr bwMode="white">
          <a:xfrm>
            <a:off x="4269225" y="4591087"/>
            <a:ext cx="904462" cy="209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D0DA035-68FC-2B9B-96B1-10BEB4B754CE}"/>
              </a:ext>
            </a:extLst>
          </p:cNvPr>
          <p:cNvSpPr/>
          <p:nvPr/>
        </p:nvSpPr>
        <p:spPr bwMode="white">
          <a:xfrm>
            <a:off x="4564365" y="5086716"/>
            <a:ext cx="599801" cy="200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42FE1A9-09A6-E918-0FF9-26E63A7FA6F4}"/>
              </a:ext>
            </a:extLst>
          </p:cNvPr>
          <p:cNvSpPr/>
          <p:nvPr/>
        </p:nvSpPr>
        <p:spPr bwMode="white">
          <a:xfrm>
            <a:off x="4926150" y="5544221"/>
            <a:ext cx="571239" cy="209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2C59FD0-76A5-5AED-472E-80C977E732AA}"/>
              </a:ext>
            </a:extLst>
          </p:cNvPr>
          <p:cNvSpPr/>
          <p:nvPr/>
        </p:nvSpPr>
        <p:spPr bwMode="white">
          <a:xfrm>
            <a:off x="3993125" y="6011256"/>
            <a:ext cx="1323371" cy="209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EF8F72-684C-27F0-2DAF-9AADA002CB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26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372F22E-07CA-BA7C-2836-6509B5800356}"/>
              </a:ext>
            </a:extLst>
          </p:cNvPr>
          <p:cNvSpPr/>
          <p:nvPr/>
        </p:nvSpPr>
        <p:spPr bwMode="white">
          <a:xfrm>
            <a:off x="9061884" y="1886553"/>
            <a:ext cx="342743" cy="143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79A2D88-303C-E9E7-9E6A-EC2DDBF3D8EC}"/>
              </a:ext>
            </a:extLst>
          </p:cNvPr>
          <p:cNvSpPr/>
          <p:nvPr/>
        </p:nvSpPr>
        <p:spPr bwMode="white">
          <a:xfrm>
            <a:off x="8852429" y="2287273"/>
            <a:ext cx="1113917" cy="219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84DACA7-C879-1A07-7595-CF2214D39630}"/>
              </a:ext>
            </a:extLst>
          </p:cNvPr>
          <p:cNvSpPr/>
          <p:nvPr/>
        </p:nvSpPr>
        <p:spPr bwMode="white">
          <a:xfrm>
            <a:off x="7119669" y="3212746"/>
            <a:ext cx="1037752" cy="209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0428910-B751-D5E3-2B3B-F3C28071F781}"/>
              </a:ext>
            </a:extLst>
          </p:cNvPr>
          <p:cNvSpPr/>
          <p:nvPr/>
        </p:nvSpPr>
        <p:spPr bwMode="white">
          <a:xfrm>
            <a:off x="7662347" y="4128678"/>
            <a:ext cx="1742281" cy="219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22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2023-07-21T11:36:41Z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