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80A0B2-AA63-7AC8-8CF7-01D39E1B4C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90" r="16607"/>
          <a:stretch/>
        </p:blipFill>
        <p:spPr>
          <a:xfrm>
            <a:off x="398100" y="2987040"/>
            <a:ext cx="9606960" cy="903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026C7BD-8324-7C9F-3C1C-81A3BE1A5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1741337"/>
            <a:ext cx="7757660" cy="10171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F262FC-0EC0-2615-899B-8AFC68D06B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3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9E9FDA9-7B89-ED4A-EF35-AE3014C92AE7}"/>
              </a:ext>
            </a:extLst>
          </p:cNvPr>
          <p:cNvSpPr/>
          <p:nvPr/>
        </p:nvSpPr>
        <p:spPr bwMode="white">
          <a:xfrm>
            <a:off x="2045157" y="2250174"/>
            <a:ext cx="295140" cy="190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8A221D7-6984-D893-0FC9-CBF65C80DA7B}"/>
              </a:ext>
            </a:extLst>
          </p:cNvPr>
          <p:cNvSpPr/>
          <p:nvPr/>
        </p:nvSpPr>
        <p:spPr bwMode="white">
          <a:xfrm>
            <a:off x="2721123" y="2250174"/>
            <a:ext cx="266578" cy="190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4E1D4E6-A966-AE9C-F016-DCAFCB268C42}"/>
              </a:ext>
            </a:extLst>
          </p:cNvPr>
          <p:cNvSpPr/>
          <p:nvPr/>
        </p:nvSpPr>
        <p:spPr bwMode="white">
          <a:xfrm>
            <a:off x="3406611" y="2250174"/>
            <a:ext cx="295140" cy="190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1B9CBF0-23A2-6937-4912-490F1FC3B54E}"/>
              </a:ext>
            </a:extLst>
          </p:cNvPr>
          <p:cNvSpPr/>
          <p:nvPr/>
        </p:nvSpPr>
        <p:spPr bwMode="white">
          <a:xfrm>
            <a:off x="4130181" y="2250174"/>
            <a:ext cx="190413" cy="190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4F9AC1E-345C-08D4-BCBA-DD14B7D26507}"/>
              </a:ext>
            </a:extLst>
          </p:cNvPr>
          <p:cNvSpPr/>
          <p:nvPr/>
        </p:nvSpPr>
        <p:spPr bwMode="white">
          <a:xfrm>
            <a:off x="4815669" y="2250174"/>
            <a:ext cx="180892" cy="190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C4D7D45-4783-EF85-F8B2-DBB84B88BE03}"/>
              </a:ext>
            </a:extLst>
          </p:cNvPr>
          <p:cNvSpPr/>
          <p:nvPr/>
        </p:nvSpPr>
        <p:spPr bwMode="white">
          <a:xfrm>
            <a:off x="5491636" y="2250174"/>
            <a:ext cx="190413" cy="190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3336E39-EBAE-FD3D-530D-16A63E3B1131}"/>
              </a:ext>
            </a:extLst>
          </p:cNvPr>
          <p:cNvSpPr/>
          <p:nvPr/>
        </p:nvSpPr>
        <p:spPr bwMode="white">
          <a:xfrm>
            <a:off x="8566809" y="2183350"/>
            <a:ext cx="199933" cy="200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C5FEEF3-69E8-08DF-2B98-4ABE84F845F5}"/>
              </a:ext>
            </a:extLst>
          </p:cNvPr>
          <p:cNvSpPr/>
          <p:nvPr/>
        </p:nvSpPr>
        <p:spPr bwMode="white">
          <a:xfrm>
            <a:off x="2111801" y="2660667"/>
            <a:ext cx="133289" cy="181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B331FBD-568B-3122-0507-03760E44B128}"/>
              </a:ext>
            </a:extLst>
          </p:cNvPr>
          <p:cNvSpPr/>
          <p:nvPr/>
        </p:nvSpPr>
        <p:spPr bwMode="white">
          <a:xfrm>
            <a:off x="2768727" y="2660667"/>
            <a:ext cx="190413" cy="181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E5E7B4D-C2A3-B486-215F-54DF7A386E30}"/>
              </a:ext>
            </a:extLst>
          </p:cNvPr>
          <p:cNvSpPr/>
          <p:nvPr/>
        </p:nvSpPr>
        <p:spPr bwMode="white">
          <a:xfrm>
            <a:off x="3444694" y="2660667"/>
            <a:ext cx="190413" cy="190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B91835B-0A92-5BAC-E4A9-85E8896A0C8A}"/>
              </a:ext>
            </a:extLst>
          </p:cNvPr>
          <p:cNvSpPr/>
          <p:nvPr/>
        </p:nvSpPr>
        <p:spPr bwMode="white">
          <a:xfrm>
            <a:off x="4130181" y="2660667"/>
            <a:ext cx="199933" cy="181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7FF09BCC-2ECC-A530-ED6A-CA392C985204}"/>
              </a:ext>
            </a:extLst>
          </p:cNvPr>
          <p:cNvSpPr/>
          <p:nvPr/>
        </p:nvSpPr>
        <p:spPr bwMode="white">
          <a:xfrm>
            <a:off x="4815669" y="2660667"/>
            <a:ext cx="180892" cy="190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9E1D705-8B0A-C197-43F8-315B2995B696}"/>
              </a:ext>
            </a:extLst>
          </p:cNvPr>
          <p:cNvSpPr/>
          <p:nvPr/>
        </p:nvSpPr>
        <p:spPr bwMode="white">
          <a:xfrm>
            <a:off x="5501157" y="2660667"/>
            <a:ext cx="180892" cy="190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06C3FE21-03C7-49BD-1EB3-15836B2D9792}"/>
              </a:ext>
            </a:extLst>
          </p:cNvPr>
          <p:cNvSpPr/>
          <p:nvPr/>
        </p:nvSpPr>
        <p:spPr bwMode="white">
          <a:xfrm>
            <a:off x="7586181" y="2593842"/>
            <a:ext cx="4331900" cy="276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3A9D28F5-D141-774C-2ACA-B3E6B8340560}"/>
              </a:ext>
            </a:extLst>
          </p:cNvPr>
          <p:cNvSpPr/>
          <p:nvPr/>
        </p:nvSpPr>
        <p:spPr bwMode="white">
          <a:xfrm>
            <a:off x="2045157" y="3042520"/>
            <a:ext cx="295140" cy="181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1E2135C6-FFD0-1344-E64C-AAC6A0BAA259}"/>
              </a:ext>
            </a:extLst>
          </p:cNvPr>
          <p:cNvSpPr/>
          <p:nvPr/>
        </p:nvSpPr>
        <p:spPr bwMode="white">
          <a:xfrm>
            <a:off x="2711603" y="3042520"/>
            <a:ext cx="304661" cy="181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4C2E0906-9458-E247-5BFA-735C966DEDD5}"/>
              </a:ext>
            </a:extLst>
          </p:cNvPr>
          <p:cNvSpPr/>
          <p:nvPr/>
        </p:nvSpPr>
        <p:spPr bwMode="white">
          <a:xfrm>
            <a:off x="3387570" y="3042520"/>
            <a:ext cx="314181" cy="190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FC37573D-4A01-ACA9-4F3C-89103D64D647}"/>
              </a:ext>
            </a:extLst>
          </p:cNvPr>
          <p:cNvSpPr/>
          <p:nvPr/>
        </p:nvSpPr>
        <p:spPr bwMode="white">
          <a:xfrm>
            <a:off x="4063537" y="3042520"/>
            <a:ext cx="323702" cy="190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4C3F9425-64B8-F219-6914-567BA78020D7}"/>
              </a:ext>
            </a:extLst>
          </p:cNvPr>
          <p:cNvSpPr/>
          <p:nvPr/>
        </p:nvSpPr>
        <p:spPr bwMode="white">
          <a:xfrm>
            <a:off x="4749024" y="3042520"/>
            <a:ext cx="314181" cy="190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E45EE990-B15F-4B95-51C0-D8E63D7240E1}"/>
              </a:ext>
            </a:extLst>
          </p:cNvPr>
          <p:cNvSpPr/>
          <p:nvPr/>
        </p:nvSpPr>
        <p:spPr bwMode="white">
          <a:xfrm>
            <a:off x="5434512" y="3042520"/>
            <a:ext cx="314181" cy="181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82C5D876-D233-1C93-35E1-53C568D0B85D}"/>
              </a:ext>
            </a:extLst>
          </p:cNvPr>
          <p:cNvSpPr/>
          <p:nvPr/>
        </p:nvSpPr>
        <p:spPr bwMode="white">
          <a:xfrm>
            <a:off x="6748363" y="3052067"/>
            <a:ext cx="1866049" cy="257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6A3A2B45-E7BD-0A4A-7A8E-C899287EA22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0" y="3728040"/>
            <a:ext cx="11520000" cy="2379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DD2DF1C6-8B27-90C4-34D4-F8CDBA62A247}"/>
              </a:ext>
            </a:extLst>
          </p:cNvPr>
          <p:cNvSpPr/>
          <p:nvPr/>
        </p:nvSpPr>
        <p:spPr bwMode="white">
          <a:xfrm>
            <a:off x="1502496" y="4827024"/>
            <a:ext cx="456991" cy="238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8D817C81-8853-4F37-D8B9-4A7C1D4ED669}"/>
              </a:ext>
            </a:extLst>
          </p:cNvPr>
          <p:cNvSpPr/>
          <p:nvPr/>
        </p:nvSpPr>
        <p:spPr bwMode="white">
          <a:xfrm>
            <a:off x="2140380" y="4827024"/>
            <a:ext cx="456991" cy="238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9D261A8F-1E53-0FBE-A049-3DA46FC2CD22}"/>
              </a:ext>
            </a:extLst>
          </p:cNvPr>
          <p:cNvSpPr/>
          <p:nvPr/>
        </p:nvSpPr>
        <p:spPr bwMode="white">
          <a:xfrm>
            <a:off x="2778265" y="4827024"/>
            <a:ext cx="456991" cy="238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1C998B32-048A-A923-C190-59E8B7D5A5C9}"/>
              </a:ext>
            </a:extLst>
          </p:cNvPr>
          <p:cNvSpPr/>
          <p:nvPr/>
        </p:nvSpPr>
        <p:spPr bwMode="white">
          <a:xfrm>
            <a:off x="3416149" y="4827024"/>
            <a:ext cx="466512" cy="238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80CEC1EA-824C-65D3-2132-65F9C43BFB81}"/>
              </a:ext>
            </a:extLst>
          </p:cNvPr>
          <p:cNvSpPr/>
          <p:nvPr/>
        </p:nvSpPr>
        <p:spPr bwMode="white">
          <a:xfrm>
            <a:off x="4054033" y="4827024"/>
            <a:ext cx="466512" cy="238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72635BA7-C044-DA67-99C7-A2083BFAABCE}"/>
              </a:ext>
            </a:extLst>
          </p:cNvPr>
          <p:cNvSpPr/>
          <p:nvPr/>
        </p:nvSpPr>
        <p:spPr bwMode="white">
          <a:xfrm>
            <a:off x="4701438" y="4827024"/>
            <a:ext cx="456991" cy="238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7CAB1ED1-F9BD-4B27-6EBE-D2CE2F84C9BE}"/>
              </a:ext>
            </a:extLst>
          </p:cNvPr>
          <p:cNvSpPr/>
          <p:nvPr/>
        </p:nvSpPr>
        <p:spPr bwMode="white">
          <a:xfrm>
            <a:off x="5339323" y="4827024"/>
            <a:ext cx="456991" cy="238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340EEAEB-9A82-BDD8-2644-19BCAA7665CB}"/>
              </a:ext>
            </a:extLst>
          </p:cNvPr>
          <p:cNvSpPr/>
          <p:nvPr/>
        </p:nvSpPr>
        <p:spPr bwMode="white">
          <a:xfrm>
            <a:off x="1492976" y="5247505"/>
            <a:ext cx="476033" cy="238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8CDEA5AF-7A41-B537-C258-E92ADCC0FCA1}"/>
              </a:ext>
            </a:extLst>
          </p:cNvPr>
          <p:cNvSpPr/>
          <p:nvPr/>
        </p:nvSpPr>
        <p:spPr bwMode="white">
          <a:xfrm>
            <a:off x="2140380" y="5247505"/>
            <a:ext cx="442800" cy="248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E6137DF4-9770-CFC9-C660-B84BE2B8E035}"/>
              </a:ext>
            </a:extLst>
          </p:cNvPr>
          <p:cNvSpPr/>
          <p:nvPr/>
        </p:nvSpPr>
        <p:spPr bwMode="white">
          <a:xfrm>
            <a:off x="2697672" y="5239885"/>
            <a:ext cx="617027" cy="254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C443D889-956D-95F1-06FF-AA5B0E0F97A5}"/>
              </a:ext>
            </a:extLst>
          </p:cNvPr>
          <p:cNvSpPr/>
          <p:nvPr/>
        </p:nvSpPr>
        <p:spPr bwMode="white">
          <a:xfrm>
            <a:off x="3434619" y="5247505"/>
            <a:ext cx="459202" cy="248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>
            <a:extLst>
              <a:ext uri="{FF2B5EF4-FFF2-40B4-BE49-F238E27FC236}">
                <a16:creationId xmlns:a16="http://schemas.microsoft.com/office/drawing/2014/main" id="{739B6B89-FCC2-5656-8534-6ED0E7A86D1F}"/>
              </a:ext>
            </a:extLst>
          </p:cNvPr>
          <p:cNvSpPr/>
          <p:nvPr/>
        </p:nvSpPr>
        <p:spPr bwMode="white">
          <a:xfrm>
            <a:off x="750364" y="5753994"/>
            <a:ext cx="3398876" cy="267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>
            <a:extLst>
              <a:ext uri="{FF2B5EF4-FFF2-40B4-BE49-F238E27FC236}">
                <a16:creationId xmlns:a16="http://schemas.microsoft.com/office/drawing/2014/main" id="{C951E18D-0BD5-863F-B3E4-5D77AA97DA99}"/>
              </a:ext>
            </a:extLst>
          </p:cNvPr>
          <p:cNvSpPr/>
          <p:nvPr/>
        </p:nvSpPr>
        <p:spPr bwMode="white">
          <a:xfrm>
            <a:off x="4082319" y="5239885"/>
            <a:ext cx="459202" cy="248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>
            <a:extLst>
              <a:ext uri="{FF2B5EF4-FFF2-40B4-BE49-F238E27FC236}">
                <a16:creationId xmlns:a16="http://schemas.microsoft.com/office/drawing/2014/main" id="{5001163F-DB18-769E-D323-22DB392F6C28}"/>
              </a:ext>
            </a:extLst>
          </p:cNvPr>
          <p:cNvSpPr/>
          <p:nvPr/>
        </p:nvSpPr>
        <p:spPr bwMode="white">
          <a:xfrm>
            <a:off x="4714779" y="5239885"/>
            <a:ext cx="459202" cy="248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0575030C-694F-E017-1A4E-C594CA8E54A6}"/>
              </a:ext>
            </a:extLst>
          </p:cNvPr>
          <p:cNvSpPr/>
          <p:nvPr/>
        </p:nvSpPr>
        <p:spPr bwMode="white">
          <a:xfrm>
            <a:off x="5255798" y="5239885"/>
            <a:ext cx="642081" cy="248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02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5835BA-DEA5-A767-DD21-A6F636C4AA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39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30E7A2-ECCD-0007-04D6-449D9D51A825}"/>
              </a:ext>
            </a:extLst>
          </p:cNvPr>
          <p:cNvSpPr/>
          <p:nvPr/>
        </p:nvSpPr>
        <p:spPr bwMode="white">
          <a:xfrm>
            <a:off x="3092429" y="2294392"/>
            <a:ext cx="266578" cy="238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4546F7-B624-4D60-439D-89F9F3E57219}"/>
              </a:ext>
            </a:extLst>
          </p:cNvPr>
          <p:cNvSpPr/>
          <p:nvPr/>
        </p:nvSpPr>
        <p:spPr bwMode="white">
          <a:xfrm>
            <a:off x="3930247" y="2294392"/>
            <a:ext cx="266578" cy="238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F18826C-46AD-6F88-7220-68564BD1D1C2}"/>
              </a:ext>
            </a:extLst>
          </p:cNvPr>
          <p:cNvSpPr/>
          <p:nvPr/>
        </p:nvSpPr>
        <p:spPr bwMode="white">
          <a:xfrm>
            <a:off x="4758545" y="2294392"/>
            <a:ext cx="266578" cy="238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6AFBF17-7C43-DBD8-34DF-926ADFA21A89}"/>
              </a:ext>
            </a:extLst>
          </p:cNvPr>
          <p:cNvSpPr/>
          <p:nvPr/>
        </p:nvSpPr>
        <p:spPr bwMode="white">
          <a:xfrm>
            <a:off x="5596363" y="2294392"/>
            <a:ext cx="266578" cy="238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6F9042D-E4D4-35CC-EAB3-9658AEE44D1F}"/>
              </a:ext>
            </a:extLst>
          </p:cNvPr>
          <p:cNvSpPr/>
          <p:nvPr/>
        </p:nvSpPr>
        <p:spPr bwMode="white">
          <a:xfrm>
            <a:off x="6491305" y="2494501"/>
            <a:ext cx="5055471" cy="266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0D9B7F7-8C82-8AB5-2624-6F7095239C3A}"/>
              </a:ext>
            </a:extLst>
          </p:cNvPr>
          <p:cNvSpPr/>
          <p:nvPr/>
        </p:nvSpPr>
        <p:spPr bwMode="white">
          <a:xfrm>
            <a:off x="3920727" y="2713669"/>
            <a:ext cx="276099" cy="25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543A69D-07EB-B9C0-6A62-498147178915}"/>
              </a:ext>
            </a:extLst>
          </p:cNvPr>
          <p:cNvSpPr/>
          <p:nvPr/>
        </p:nvSpPr>
        <p:spPr bwMode="white">
          <a:xfrm>
            <a:off x="5167933" y="2713669"/>
            <a:ext cx="285619" cy="25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66B7A86-87A0-BFAD-397A-9722BD2AEFAA}"/>
              </a:ext>
            </a:extLst>
          </p:cNvPr>
          <p:cNvSpPr/>
          <p:nvPr/>
        </p:nvSpPr>
        <p:spPr bwMode="white">
          <a:xfrm>
            <a:off x="4749024" y="3142475"/>
            <a:ext cx="285619" cy="25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40CE23B4-E174-8DE6-E0AF-373E325C2A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0" y="3964260"/>
            <a:ext cx="11520000" cy="2266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C5CF67B-267C-0C34-0284-F65AE90AD04C}"/>
              </a:ext>
            </a:extLst>
          </p:cNvPr>
          <p:cNvSpPr/>
          <p:nvPr/>
        </p:nvSpPr>
        <p:spPr bwMode="white">
          <a:xfrm>
            <a:off x="727504" y="4964067"/>
            <a:ext cx="10558413" cy="276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1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E2F1FE-7123-D4C7-475D-A7988DB1E7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28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A8541DD-324D-523B-3314-1CB0779A311D}"/>
              </a:ext>
            </a:extLst>
          </p:cNvPr>
          <p:cNvSpPr/>
          <p:nvPr/>
        </p:nvSpPr>
        <p:spPr bwMode="white">
          <a:xfrm>
            <a:off x="4101619" y="2693507"/>
            <a:ext cx="428429" cy="190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1B19717-6980-B77D-3EED-C10AEF3B2648}"/>
              </a:ext>
            </a:extLst>
          </p:cNvPr>
          <p:cNvSpPr/>
          <p:nvPr/>
        </p:nvSpPr>
        <p:spPr bwMode="white">
          <a:xfrm>
            <a:off x="4796628" y="2693507"/>
            <a:ext cx="437950" cy="190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6EF71E0-C25F-24E8-6384-92B3CAD14BE7}"/>
              </a:ext>
            </a:extLst>
          </p:cNvPr>
          <p:cNvSpPr/>
          <p:nvPr/>
        </p:nvSpPr>
        <p:spPr bwMode="white">
          <a:xfrm>
            <a:off x="5491636" y="2693507"/>
            <a:ext cx="437950" cy="190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B454EAD-BE86-678C-241C-3AE11B78F774}"/>
              </a:ext>
            </a:extLst>
          </p:cNvPr>
          <p:cNvSpPr/>
          <p:nvPr/>
        </p:nvSpPr>
        <p:spPr bwMode="white">
          <a:xfrm>
            <a:off x="7614743" y="2693507"/>
            <a:ext cx="428429" cy="190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C964407-9C6D-A826-2E51-4AE5978427C8}"/>
              </a:ext>
            </a:extLst>
          </p:cNvPr>
          <p:cNvSpPr/>
          <p:nvPr/>
        </p:nvSpPr>
        <p:spPr bwMode="white">
          <a:xfrm>
            <a:off x="8300231" y="2693507"/>
            <a:ext cx="447471" cy="190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6742DB5-29AE-04B8-8C83-FC660C03EBF4}"/>
              </a:ext>
            </a:extLst>
          </p:cNvPr>
          <p:cNvSpPr/>
          <p:nvPr/>
        </p:nvSpPr>
        <p:spPr bwMode="white">
          <a:xfrm>
            <a:off x="8995239" y="2693507"/>
            <a:ext cx="447471" cy="190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6DD9835-A002-70FE-549A-038AABACA682}"/>
              </a:ext>
            </a:extLst>
          </p:cNvPr>
          <p:cNvSpPr/>
          <p:nvPr/>
        </p:nvSpPr>
        <p:spPr bwMode="white">
          <a:xfrm>
            <a:off x="9690247" y="2693507"/>
            <a:ext cx="437950" cy="190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F4DA043-C469-52B1-5D65-DE2BD60253FF}"/>
              </a:ext>
            </a:extLst>
          </p:cNvPr>
          <p:cNvSpPr/>
          <p:nvPr/>
        </p:nvSpPr>
        <p:spPr bwMode="white">
          <a:xfrm>
            <a:off x="10385256" y="2693507"/>
            <a:ext cx="437950" cy="190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79936CB-3C04-0370-2226-79AB60257EA3}"/>
              </a:ext>
            </a:extLst>
          </p:cNvPr>
          <p:cNvSpPr/>
          <p:nvPr/>
        </p:nvSpPr>
        <p:spPr bwMode="white">
          <a:xfrm>
            <a:off x="11080264" y="2693507"/>
            <a:ext cx="437950" cy="190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DC95494-8C2B-CFEC-6D0E-AE722B3999A9}"/>
              </a:ext>
            </a:extLst>
          </p:cNvPr>
          <p:cNvSpPr/>
          <p:nvPr/>
        </p:nvSpPr>
        <p:spPr bwMode="white">
          <a:xfrm>
            <a:off x="2016595" y="3122110"/>
            <a:ext cx="437950" cy="190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013D9B3-B027-9DF3-E5C2-BE8C5E0E0C82}"/>
              </a:ext>
            </a:extLst>
          </p:cNvPr>
          <p:cNvSpPr/>
          <p:nvPr/>
        </p:nvSpPr>
        <p:spPr bwMode="white">
          <a:xfrm>
            <a:off x="2711603" y="3122110"/>
            <a:ext cx="447471" cy="190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96AA00B-4A18-E9BB-6FF1-8DF19E1A9A30}"/>
              </a:ext>
            </a:extLst>
          </p:cNvPr>
          <p:cNvSpPr/>
          <p:nvPr/>
        </p:nvSpPr>
        <p:spPr bwMode="white">
          <a:xfrm>
            <a:off x="3406611" y="3122110"/>
            <a:ext cx="437950" cy="190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F470ACA6-2CA9-DE18-3F6F-8AFABF01FD74}"/>
              </a:ext>
            </a:extLst>
          </p:cNvPr>
          <p:cNvSpPr/>
          <p:nvPr/>
        </p:nvSpPr>
        <p:spPr bwMode="white">
          <a:xfrm>
            <a:off x="4101619" y="3122110"/>
            <a:ext cx="428429" cy="190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6EB66F5C-65D9-3828-24E6-09E0596CDA86}"/>
              </a:ext>
            </a:extLst>
          </p:cNvPr>
          <p:cNvSpPr/>
          <p:nvPr/>
        </p:nvSpPr>
        <p:spPr bwMode="white">
          <a:xfrm>
            <a:off x="4796628" y="3122110"/>
            <a:ext cx="437950" cy="190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6BC8D84F-AB24-4E1E-2D2E-6A9D53C363AF}"/>
              </a:ext>
            </a:extLst>
          </p:cNvPr>
          <p:cNvSpPr/>
          <p:nvPr/>
        </p:nvSpPr>
        <p:spPr bwMode="white">
          <a:xfrm>
            <a:off x="5491636" y="3122110"/>
            <a:ext cx="437950" cy="190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CBB4BC38-9359-A9A4-3A6E-EE5DCBF4ED36}"/>
              </a:ext>
            </a:extLst>
          </p:cNvPr>
          <p:cNvSpPr/>
          <p:nvPr/>
        </p:nvSpPr>
        <p:spPr bwMode="white">
          <a:xfrm>
            <a:off x="7614743" y="3122110"/>
            <a:ext cx="428429" cy="190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68939FD3-DA6F-CD4A-6B7D-6ECB5DD4CC16}"/>
              </a:ext>
            </a:extLst>
          </p:cNvPr>
          <p:cNvSpPr/>
          <p:nvPr/>
        </p:nvSpPr>
        <p:spPr bwMode="white">
          <a:xfrm>
            <a:off x="8300231" y="3122110"/>
            <a:ext cx="447471" cy="190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76B1126C-1281-EABF-50C5-DAD93BCB5B2A}"/>
              </a:ext>
            </a:extLst>
          </p:cNvPr>
          <p:cNvSpPr/>
          <p:nvPr/>
        </p:nvSpPr>
        <p:spPr bwMode="white">
          <a:xfrm>
            <a:off x="8995239" y="3122110"/>
            <a:ext cx="447471" cy="190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3595E737-6262-83F5-B23E-523A926F59AA}"/>
              </a:ext>
            </a:extLst>
          </p:cNvPr>
          <p:cNvSpPr/>
          <p:nvPr/>
        </p:nvSpPr>
        <p:spPr bwMode="white">
          <a:xfrm>
            <a:off x="9690247" y="3122110"/>
            <a:ext cx="437950" cy="190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1B89D47F-1426-59D1-6A67-5DA0BFD1352C}"/>
              </a:ext>
            </a:extLst>
          </p:cNvPr>
          <p:cNvSpPr/>
          <p:nvPr/>
        </p:nvSpPr>
        <p:spPr bwMode="white">
          <a:xfrm>
            <a:off x="10385256" y="3122110"/>
            <a:ext cx="437950" cy="190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392F7C27-0820-85AC-5646-8036BF3BF425}"/>
              </a:ext>
            </a:extLst>
          </p:cNvPr>
          <p:cNvSpPr/>
          <p:nvPr/>
        </p:nvSpPr>
        <p:spPr bwMode="white">
          <a:xfrm>
            <a:off x="11080264" y="3122110"/>
            <a:ext cx="437950" cy="190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6CFAB5EA-906E-051F-2C9A-EACBA532D15D}"/>
              </a:ext>
            </a:extLst>
          </p:cNvPr>
          <p:cNvSpPr/>
          <p:nvPr/>
        </p:nvSpPr>
        <p:spPr bwMode="white">
          <a:xfrm>
            <a:off x="2835371" y="3626910"/>
            <a:ext cx="314181" cy="209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61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2023-07-21T11:23:43Z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