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22A36EC-638F-C421-2EEF-7564D378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2"/>
          <a:stretch/>
        </p:blipFill>
        <p:spPr>
          <a:xfrm>
            <a:off x="3322928" y="3728040"/>
            <a:ext cx="5653432" cy="988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051F0C-F2EA-53D1-4E38-666B04CF96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3"/>
          <a:stretch/>
        </p:blipFill>
        <p:spPr>
          <a:xfrm>
            <a:off x="1729740" y="2450044"/>
            <a:ext cx="9281160" cy="10141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413F6F-DFDE-FBE4-BBC7-BFDEBB1245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0" y="680040"/>
            <a:ext cx="11520000" cy="4784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BA58CF-0A5F-14CB-ABA3-F8647CE32F87}"/>
              </a:ext>
            </a:extLst>
          </p:cNvPr>
          <p:cNvSpPr/>
          <p:nvPr/>
        </p:nvSpPr>
        <p:spPr bwMode="white">
          <a:xfrm>
            <a:off x="7201814" y="1594958"/>
            <a:ext cx="199933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4872A0C-1545-CDA4-C81D-F365521A3D2A}"/>
              </a:ext>
            </a:extLst>
          </p:cNvPr>
          <p:cNvSpPr/>
          <p:nvPr/>
        </p:nvSpPr>
        <p:spPr bwMode="white">
          <a:xfrm>
            <a:off x="10638773" y="1594958"/>
            <a:ext cx="133289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B0C2AD-65FA-D542-5B45-584383BC9C2E}"/>
              </a:ext>
            </a:extLst>
          </p:cNvPr>
          <p:cNvSpPr/>
          <p:nvPr/>
        </p:nvSpPr>
        <p:spPr bwMode="white">
          <a:xfrm>
            <a:off x="7201814" y="2681424"/>
            <a:ext cx="199933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AA1D120-7BD3-0382-E446-7DC99813AA82}"/>
              </a:ext>
            </a:extLst>
          </p:cNvPr>
          <p:cNvSpPr/>
          <p:nvPr/>
        </p:nvSpPr>
        <p:spPr bwMode="white">
          <a:xfrm>
            <a:off x="8201483" y="3224657"/>
            <a:ext cx="142809" cy="2001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32D934-6262-362B-B0A8-D5A837B5FBCC}"/>
              </a:ext>
            </a:extLst>
          </p:cNvPr>
          <p:cNvSpPr/>
          <p:nvPr/>
        </p:nvSpPr>
        <p:spPr bwMode="white">
          <a:xfrm>
            <a:off x="7201814" y="4311123"/>
            <a:ext cx="628363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C63E134-3463-6637-4ACE-9B390006C16F}"/>
              </a:ext>
            </a:extLst>
          </p:cNvPr>
          <p:cNvSpPr/>
          <p:nvPr/>
        </p:nvSpPr>
        <p:spPr bwMode="white">
          <a:xfrm>
            <a:off x="9305880" y="4311123"/>
            <a:ext cx="618842" cy="2096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EDE086C4-E953-9952-5D58-E0CD13203E7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40" y="154260"/>
            <a:ext cx="11520000" cy="545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307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0D27C2-8889-3A1D-79A0-CF773FEA174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20" y="222840"/>
            <a:ext cx="11520000" cy="47506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3DEBF2-4E03-A888-F060-634EB82204C7}"/>
              </a:ext>
            </a:extLst>
          </p:cNvPr>
          <p:cNvSpPr/>
          <p:nvPr/>
        </p:nvSpPr>
        <p:spPr bwMode="white">
          <a:xfrm>
            <a:off x="6451305" y="1615612"/>
            <a:ext cx="5344455" cy="10666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9EBA557-0923-8A50-831E-95F20DC3CA28}"/>
              </a:ext>
            </a:extLst>
          </p:cNvPr>
          <p:cNvSpPr/>
          <p:nvPr/>
        </p:nvSpPr>
        <p:spPr bwMode="white">
          <a:xfrm>
            <a:off x="6316980" y="3132398"/>
            <a:ext cx="5570220" cy="2117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3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B27BCC-570E-1AE4-3476-74901CABF0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3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C1B75A-53A4-4329-9FB6-A6D35464D121}"/>
              </a:ext>
            </a:extLst>
          </p:cNvPr>
          <p:cNvSpPr/>
          <p:nvPr/>
        </p:nvSpPr>
        <p:spPr bwMode="white">
          <a:xfrm>
            <a:off x="8100297" y="1645921"/>
            <a:ext cx="695008" cy="2593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9598401-4667-BA7F-2A0C-525420E546B2}"/>
              </a:ext>
            </a:extLst>
          </p:cNvPr>
          <p:cNvSpPr/>
          <p:nvPr/>
        </p:nvSpPr>
        <p:spPr bwMode="white">
          <a:xfrm>
            <a:off x="9909223" y="1942209"/>
            <a:ext cx="685487" cy="2297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36E2773-5FEB-D9C7-0C71-C1E209B624D8}"/>
              </a:ext>
            </a:extLst>
          </p:cNvPr>
          <p:cNvSpPr/>
          <p:nvPr/>
        </p:nvSpPr>
        <p:spPr bwMode="white">
          <a:xfrm>
            <a:off x="8995239" y="1836420"/>
            <a:ext cx="695008" cy="24028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0A767E3-C736-2C1D-F338-DF48CEFB4E86}"/>
              </a:ext>
            </a:extLst>
          </p:cNvPr>
          <p:cNvSpPr/>
          <p:nvPr/>
        </p:nvSpPr>
        <p:spPr bwMode="white">
          <a:xfrm>
            <a:off x="7186314" y="2567941"/>
            <a:ext cx="695008" cy="1671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5DFC5DA0-1143-6CCB-312E-96837B2BB1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5099640"/>
            <a:ext cx="11520000" cy="16073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CF78CD5-17D0-E81C-7453-7973F9093013}"/>
              </a:ext>
            </a:extLst>
          </p:cNvPr>
          <p:cNvSpPr/>
          <p:nvPr/>
        </p:nvSpPr>
        <p:spPr bwMode="white">
          <a:xfrm>
            <a:off x="1014743" y="5625853"/>
            <a:ext cx="7197619" cy="27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B8EFF22-7C69-8DD0-9301-CF008058B109}"/>
              </a:ext>
            </a:extLst>
          </p:cNvPr>
          <p:cNvSpPr/>
          <p:nvPr/>
        </p:nvSpPr>
        <p:spPr bwMode="white">
          <a:xfrm>
            <a:off x="1014743" y="6381688"/>
            <a:ext cx="6350280" cy="2774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2023-07-21T11:10:38Z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