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3362A7-98DB-C677-0AB9-9E2A534CB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3"/>
          <a:stretch/>
        </p:blipFill>
        <p:spPr>
          <a:xfrm>
            <a:off x="161880" y="3589020"/>
            <a:ext cx="11520000" cy="1091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039FAB-9B72-96CB-933D-BF6948743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"/>
          <a:stretch/>
        </p:blipFill>
        <p:spPr>
          <a:xfrm>
            <a:off x="1729740" y="2450044"/>
            <a:ext cx="9281160" cy="1014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47204D-6C07-C70E-1032-7B8E6A71F3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0" y="344760"/>
            <a:ext cx="11520000" cy="380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981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DF2433-37C8-FA6D-4DE6-5652018326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5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B63B41-F577-239A-024D-94907E13DFA2}"/>
              </a:ext>
            </a:extLst>
          </p:cNvPr>
          <p:cNvSpPr/>
          <p:nvPr/>
        </p:nvSpPr>
        <p:spPr bwMode="white">
          <a:xfrm>
            <a:off x="6100958" y="1113139"/>
            <a:ext cx="4826975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9FBEF1-DA75-CD5F-0551-DB7232F379C1}"/>
              </a:ext>
            </a:extLst>
          </p:cNvPr>
          <p:cNvSpPr/>
          <p:nvPr/>
        </p:nvSpPr>
        <p:spPr bwMode="white">
          <a:xfrm>
            <a:off x="2730644" y="2247616"/>
            <a:ext cx="390347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FCB4FF-F57E-7997-4D80-A1F581D8E76F}"/>
              </a:ext>
            </a:extLst>
          </p:cNvPr>
          <p:cNvSpPr/>
          <p:nvPr/>
        </p:nvSpPr>
        <p:spPr bwMode="white">
          <a:xfrm>
            <a:off x="3796958" y="2247616"/>
            <a:ext cx="323702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9F7594-37EA-CDF6-AC1C-A96A265D82E1}"/>
              </a:ext>
            </a:extLst>
          </p:cNvPr>
          <p:cNvSpPr/>
          <p:nvPr/>
        </p:nvSpPr>
        <p:spPr bwMode="white">
          <a:xfrm>
            <a:off x="4825190" y="2247616"/>
            <a:ext cx="31418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77C686-E618-D564-FCA3-FF197E2DAE18}"/>
              </a:ext>
            </a:extLst>
          </p:cNvPr>
          <p:cNvSpPr/>
          <p:nvPr/>
        </p:nvSpPr>
        <p:spPr bwMode="white">
          <a:xfrm>
            <a:off x="2778247" y="2667087"/>
            <a:ext cx="31418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08C744-DE9B-242B-46B6-E25749661DAF}"/>
              </a:ext>
            </a:extLst>
          </p:cNvPr>
          <p:cNvSpPr/>
          <p:nvPr/>
        </p:nvSpPr>
        <p:spPr bwMode="white">
          <a:xfrm>
            <a:off x="3863603" y="2667087"/>
            <a:ext cx="190413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050BE0-1484-77AF-5D1A-52397B5F5EB5}"/>
              </a:ext>
            </a:extLst>
          </p:cNvPr>
          <p:cNvSpPr/>
          <p:nvPr/>
        </p:nvSpPr>
        <p:spPr bwMode="white">
          <a:xfrm>
            <a:off x="4825190" y="2667087"/>
            <a:ext cx="31418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A90F42-ED79-DDC4-11B9-BAE7F35E5E75}"/>
              </a:ext>
            </a:extLst>
          </p:cNvPr>
          <p:cNvSpPr/>
          <p:nvPr/>
        </p:nvSpPr>
        <p:spPr bwMode="white">
          <a:xfrm>
            <a:off x="6085718" y="2827309"/>
            <a:ext cx="5473822" cy="109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0E1CD3-BC21-FD2F-69A9-D824926CAFC6}"/>
              </a:ext>
            </a:extLst>
          </p:cNvPr>
          <p:cNvSpPr/>
          <p:nvPr/>
        </p:nvSpPr>
        <p:spPr bwMode="white">
          <a:xfrm>
            <a:off x="2778247" y="3086557"/>
            <a:ext cx="31418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07D8D72-E14A-4FB9-6F77-5D3FD2763D9E}"/>
              </a:ext>
            </a:extLst>
          </p:cNvPr>
          <p:cNvSpPr/>
          <p:nvPr/>
        </p:nvSpPr>
        <p:spPr bwMode="white">
          <a:xfrm>
            <a:off x="3816000" y="3086557"/>
            <a:ext cx="30466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3CAC566-BE2A-CDE1-C493-0F35EF74E21E}"/>
              </a:ext>
            </a:extLst>
          </p:cNvPr>
          <p:cNvSpPr/>
          <p:nvPr/>
        </p:nvSpPr>
        <p:spPr bwMode="white">
          <a:xfrm>
            <a:off x="4844231" y="3086557"/>
            <a:ext cx="295140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043BC2E-8AE1-1071-5712-17A9CE8356AC}"/>
              </a:ext>
            </a:extLst>
          </p:cNvPr>
          <p:cNvSpPr/>
          <p:nvPr/>
        </p:nvSpPr>
        <p:spPr bwMode="white">
          <a:xfrm>
            <a:off x="2778247" y="3515561"/>
            <a:ext cx="31418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C459B96-C336-53D8-A860-FF8C9DE09D95}"/>
              </a:ext>
            </a:extLst>
          </p:cNvPr>
          <p:cNvSpPr/>
          <p:nvPr/>
        </p:nvSpPr>
        <p:spPr bwMode="white">
          <a:xfrm>
            <a:off x="3816000" y="3515561"/>
            <a:ext cx="30466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708BFCA-20C9-E583-9ECA-0BE2ADE6FABA}"/>
              </a:ext>
            </a:extLst>
          </p:cNvPr>
          <p:cNvSpPr/>
          <p:nvPr/>
        </p:nvSpPr>
        <p:spPr bwMode="white">
          <a:xfrm>
            <a:off x="4844231" y="3525094"/>
            <a:ext cx="295140" cy="181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E61903B-74F2-DA07-E6FB-CB26D0989D10}"/>
              </a:ext>
            </a:extLst>
          </p:cNvPr>
          <p:cNvSpPr/>
          <p:nvPr/>
        </p:nvSpPr>
        <p:spPr bwMode="white">
          <a:xfrm>
            <a:off x="2778247" y="3944564"/>
            <a:ext cx="314181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D6A24AB-BCEA-49A9-B148-166BF9983F19}"/>
              </a:ext>
            </a:extLst>
          </p:cNvPr>
          <p:cNvSpPr/>
          <p:nvPr/>
        </p:nvSpPr>
        <p:spPr bwMode="white">
          <a:xfrm>
            <a:off x="3816000" y="3944564"/>
            <a:ext cx="295140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B1B58A0-49CF-59BE-6878-52AE4376F5CC}"/>
              </a:ext>
            </a:extLst>
          </p:cNvPr>
          <p:cNvSpPr/>
          <p:nvPr/>
        </p:nvSpPr>
        <p:spPr bwMode="white">
          <a:xfrm>
            <a:off x="4844231" y="3944564"/>
            <a:ext cx="295140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06451BC-8814-AEDB-C9DC-BD673CA66A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4810080"/>
            <a:ext cx="11520000" cy="133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7219FF5-A231-DEA1-1592-B55B40DE1DCD}"/>
              </a:ext>
            </a:extLst>
          </p:cNvPr>
          <p:cNvSpPr/>
          <p:nvPr/>
        </p:nvSpPr>
        <p:spPr bwMode="white">
          <a:xfrm>
            <a:off x="1018843" y="5355144"/>
            <a:ext cx="5360132" cy="90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CDA928-4C3F-4B56-963F-BCA19905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4163F211-4DC2-7C19-19F6-CA7CCA79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133680"/>
            <a:ext cx="11520000" cy="3021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52E52D-BB20-3B17-13CA-880F01F40E47}"/>
              </a:ext>
            </a:extLst>
          </p:cNvPr>
          <p:cNvSpPr/>
          <p:nvPr/>
        </p:nvSpPr>
        <p:spPr bwMode="white">
          <a:xfrm>
            <a:off x="6774743" y="3591215"/>
            <a:ext cx="4246214" cy="2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75B0F5-2AB2-FE3B-57F8-0A6F7791D16E}"/>
              </a:ext>
            </a:extLst>
          </p:cNvPr>
          <p:cNvSpPr/>
          <p:nvPr/>
        </p:nvSpPr>
        <p:spPr bwMode="white">
          <a:xfrm>
            <a:off x="2757024" y="4496753"/>
            <a:ext cx="314181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2D7B3D-3AA0-0A1C-C2DC-CF4F27B8B663}"/>
              </a:ext>
            </a:extLst>
          </p:cNvPr>
          <p:cNvSpPr/>
          <p:nvPr/>
        </p:nvSpPr>
        <p:spPr bwMode="white">
          <a:xfrm>
            <a:off x="3613884" y="4496753"/>
            <a:ext cx="295140" cy="18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C8D067-2F79-70B9-91C6-5BB4073A7D0E}"/>
              </a:ext>
            </a:extLst>
          </p:cNvPr>
          <p:cNvSpPr/>
          <p:nvPr/>
        </p:nvSpPr>
        <p:spPr bwMode="white">
          <a:xfrm>
            <a:off x="4518347" y="4496753"/>
            <a:ext cx="190413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A586553-D587-3251-632D-E11ECF69135C}"/>
              </a:ext>
            </a:extLst>
          </p:cNvPr>
          <p:cNvSpPr/>
          <p:nvPr/>
        </p:nvSpPr>
        <p:spPr bwMode="white">
          <a:xfrm>
            <a:off x="5365685" y="4496753"/>
            <a:ext cx="199933" cy="18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D590299-B217-A026-5929-273681B65CED}"/>
              </a:ext>
            </a:extLst>
          </p:cNvPr>
          <p:cNvSpPr/>
          <p:nvPr/>
        </p:nvSpPr>
        <p:spPr bwMode="white">
          <a:xfrm>
            <a:off x="6784265" y="4620669"/>
            <a:ext cx="4965776" cy="100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BE85F74-ED3E-7045-9BDB-931330CC4361}"/>
              </a:ext>
            </a:extLst>
          </p:cNvPr>
          <p:cNvSpPr/>
          <p:nvPr/>
        </p:nvSpPr>
        <p:spPr bwMode="white">
          <a:xfrm>
            <a:off x="2747504" y="4916161"/>
            <a:ext cx="314181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76A22AE-913D-CE30-426E-77477402A84D}"/>
              </a:ext>
            </a:extLst>
          </p:cNvPr>
          <p:cNvSpPr/>
          <p:nvPr/>
        </p:nvSpPr>
        <p:spPr bwMode="white">
          <a:xfrm>
            <a:off x="3661487" y="4916161"/>
            <a:ext cx="199933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E8836F-7AC0-0C21-EB12-F63186D8AD05}"/>
              </a:ext>
            </a:extLst>
          </p:cNvPr>
          <p:cNvSpPr/>
          <p:nvPr/>
        </p:nvSpPr>
        <p:spPr bwMode="white">
          <a:xfrm>
            <a:off x="4518347" y="4916161"/>
            <a:ext cx="180892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7DE23E5-DA0C-F702-ABFF-580B7EC793EA}"/>
              </a:ext>
            </a:extLst>
          </p:cNvPr>
          <p:cNvSpPr/>
          <p:nvPr/>
        </p:nvSpPr>
        <p:spPr bwMode="white">
          <a:xfrm>
            <a:off x="5375206" y="4916161"/>
            <a:ext cx="180892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85D68DC-0548-62A7-BC1A-B05CC71194E4}"/>
              </a:ext>
            </a:extLst>
          </p:cNvPr>
          <p:cNvSpPr/>
          <p:nvPr/>
        </p:nvSpPr>
        <p:spPr bwMode="white">
          <a:xfrm>
            <a:off x="2757024" y="5345100"/>
            <a:ext cx="304661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00AD843-836D-CFFF-85AE-942E132C8847}"/>
              </a:ext>
            </a:extLst>
          </p:cNvPr>
          <p:cNvSpPr/>
          <p:nvPr/>
        </p:nvSpPr>
        <p:spPr bwMode="white">
          <a:xfrm>
            <a:off x="3661487" y="5345100"/>
            <a:ext cx="190413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D0DA000-BBF0-BB41-1A81-981F07413210}"/>
              </a:ext>
            </a:extLst>
          </p:cNvPr>
          <p:cNvSpPr/>
          <p:nvPr/>
        </p:nvSpPr>
        <p:spPr bwMode="white">
          <a:xfrm>
            <a:off x="4518347" y="5345100"/>
            <a:ext cx="190413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A7BE4F7-7213-FD5C-B739-6EC80012EE59}"/>
              </a:ext>
            </a:extLst>
          </p:cNvPr>
          <p:cNvSpPr/>
          <p:nvPr/>
        </p:nvSpPr>
        <p:spPr bwMode="white">
          <a:xfrm>
            <a:off x="5375206" y="5345100"/>
            <a:ext cx="180892" cy="190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2EED3EE-C2A2-71C6-41CE-D4AC87D201F3}"/>
              </a:ext>
            </a:extLst>
          </p:cNvPr>
          <p:cNvSpPr/>
          <p:nvPr/>
        </p:nvSpPr>
        <p:spPr bwMode="white">
          <a:xfrm>
            <a:off x="6650975" y="5754975"/>
            <a:ext cx="199933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5727E25-6797-F2F6-95DE-0F6925EEBEEC}"/>
              </a:ext>
            </a:extLst>
          </p:cNvPr>
          <p:cNvSpPr/>
          <p:nvPr/>
        </p:nvSpPr>
        <p:spPr bwMode="white">
          <a:xfrm>
            <a:off x="9250115" y="5754975"/>
            <a:ext cx="323702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