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223D1-4465-21FB-0029-73E010B894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3"/>
          <a:stretch/>
        </p:blipFill>
        <p:spPr>
          <a:xfrm>
            <a:off x="3506883" y="3644220"/>
            <a:ext cx="5248498" cy="109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14CBA01-53CC-9BC4-5ED6-60987C539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0CB811-D1CB-CA77-4735-5417D358D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D558A9-E03D-8A7F-093F-20484472211A}"/>
              </a:ext>
            </a:extLst>
          </p:cNvPr>
          <p:cNvSpPr/>
          <p:nvPr/>
        </p:nvSpPr>
        <p:spPr bwMode="white">
          <a:xfrm>
            <a:off x="2797289" y="1608399"/>
            <a:ext cx="447471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1DAA04-5DF1-F15C-84FF-F3CB524500FD}"/>
              </a:ext>
            </a:extLst>
          </p:cNvPr>
          <p:cNvSpPr/>
          <p:nvPr/>
        </p:nvSpPr>
        <p:spPr bwMode="white">
          <a:xfrm>
            <a:off x="7481454" y="1608399"/>
            <a:ext cx="466512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357461-C239-BEAD-DC60-4B6D8B85566D}"/>
              </a:ext>
            </a:extLst>
          </p:cNvPr>
          <p:cNvSpPr/>
          <p:nvPr/>
        </p:nvSpPr>
        <p:spPr bwMode="white">
          <a:xfrm>
            <a:off x="2340297" y="2704323"/>
            <a:ext cx="199933" cy="152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96881E-2658-9C05-2D6F-79FCA22B0943}"/>
              </a:ext>
            </a:extLst>
          </p:cNvPr>
          <p:cNvSpPr/>
          <p:nvPr/>
        </p:nvSpPr>
        <p:spPr bwMode="white">
          <a:xfrm>
            <a:off x="5244099" y="2704323"/>
            <a:ext cx="209454" cy="152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F59241-036B-0567-E892-7CA4907EAC3D}"/>
              </a:ext>
            </a:extLst>
          </p:cNvPr>
          <p:cNvSpPr/>
          <p:nvPr/>
        </p:nvSpPr>
        <p:spPr bwMode="white">
          <a:xfrm>
            <a:off x="8785785" y="2704323"/>
            <a:ext cx="209454" cy="152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FC02FB2-2512-F98B-A206-024A6943D9B2}"/>
              </a:ext>
            </a:extLst>
          </p:cNvPr>
          <p:cNvSpPr/>
          <p:nvPr/>
        </p:nvSpPr>
        <p:spPr bwMode="white">
          <a:xfrm>
            <a:off x="2930578" y="3562002"/>
            <a:ext cx="314181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A898C8-D0FE-9BAC-EED4-88CA10EB9232}"/>
              </a:ext>
            </a:extLst>
          </p:cNvPr>
          <p:cNvSpPr/>
          <p:nvPr/>
        </p:nvSpPr>
        <p:spPr bwMode="white">
          <a:xfrm>
            <a:off x="7633785" y="3562002"/>
            <a:ext cx="447471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0AA6013-E26B-53C3-4967-BAADD714D6A1}"/>
              </a:ext>
            </a:extLst>
          </p:cNvPr>
          <p:cNvSpPr/>
          <p:nvPr/>
        </p:nvSpPr>
        <p:spPr bwMode="white">
          <a:xfrm>
            <a:off x="3206677" y="3981312"/>
            <a:ext cx="437950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14F334-38EE-CE09-2379-656FD2161C65}"/>
              </a:ext>
            </a:extLst>
          </p:cNvPr>
          <p:cNvSpPr/>
          <p:nvPr/>
        </p:nvSpPr>
        <p:spPr bwMode="white">
          <a:xfrm>
            <a:off x="7348165" y="3981312"/>
            <a:ext cx="599801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83D837F-8A6F-009D-EA1A-563FAF915393}"/>
              </a:ext>
            </a:extLst>
          </p:cNvPr>
          <p:cNvSpPr/>
          <p:nvPr/>
        </p:nvSpPr>
        <p:spPr bwMode="white">
          <a:xfrm>
            <a:off x="4596694" y="4274820"/>
            <a:ext cx="466512" cy="31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EF80BE2-5144-1FF7-442B-4B8783A5576C}"/>
              </a:ext>
            </a:extLst>
          </p:cNvPr>
          <p:cNvSpPr/>
          <p:nvPr/>
        </p:nvSpPr>
        <p:spPr bwMode="white">
          <a:xfrm>
            <a:off x="7548099" y="4391092"/>
            <a:ext cx="590280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4403F65-1D23-8DF7-B734-591A2A612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8" name="矩形 57">
            <a:extLst>
              <a:ext uri="{FF2B5EF4-FFF2-40B4-BE49-F238E27FC236}">
                <a16:creationId xmlns:a16="http://schemas.microsoft.com/office/drawing/2014/main" id="{609144A8-4C45-C4D3-F6C3-A7607AD051B0}"/>
              </a:ext>
            </a:extLst>
          </p:cNvPr>
          <p:cNvSpPr/>
          <p:nvPr/>
        </p:nvSpPr>
        <p:spPr bwMode="white">
          <a:xfrm>
            <a:off x="1959471" y="950393"/>
            <a:ext cx="809256" cy="2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矩形 58">
            <a:extLst>
              <a:ext uri="{FF2B5EF4-FFF2-40B4-BE49-F238E27FC236}">
                <a16:creationId xmlns:a16="http://schemas.microsoft.com/office/drawing/2014/main" id="{B4044158-08EB-575D-2288-B6E3BEF8BE71}"/>
              </a:ext>
            </a:extLst>
          </p:cNvPr>
          <p:cNvSpPr/>
          <p:nvPr/>
        </p:nvSpPr>
        <p:spPr bwMode="white">
          <a:xfrm>
            <a:off x="4225388" y="950393"/>
            <a:ext cx="714049" cy="2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0" name="矩形 59">
            <a:extLst>
              <a:ext uri="{FF2B5EF4-FFF2-40B4-BE49-F238E27FC236}">
                <a16:creationId xmlns:a16="http://schemas.microsoft.com/office/drawing/2014/main" id="{79825B1F-82F5-FDA8-3538-BE8730CD2C70}"/>
              </a:ext>
            </a:extLst>
          </p:cNvPr>
          <p:cNvSpPr/>
          <p:nvPr/>
        </p:nvSpPr>
        <p:spPr bwMode="white">
          <a:xfrm>
            <a:off x="7595702" y="950393"/>
            <a:ext cx="675966" cy="199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1" name="矩形 60">
            <a:extLst>
              <a:ext uri="{FF2B5EF4-FFF2-40B4-BE49-F238E27FC236}">
                <a16:creationId xmlns:a16="http://schemas.microsoft.com/office/drawing/2014/main" id="{C41A92EA-58F9-5083-2771-2BEA38E27D3D}"/>
              </a:ext>
            </a:extLst>
          </p:cNvPr>
          <p:cNvSpPr/>
          <p:nvPr/>
        </p:nvSpPr>
        <p:spPr bwMode="white">
          <a:xfrm>
            <a:off x="9994909" y="950393"/>
            <a:ext cx="980628" cy="2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2" name="矩形 61">
            <a:extLst>
              <a:ext uri="{FF2B5EF4-FFF2-40B4-BE49-F238E27FC236}">
                <a16:creationId xmlns:a16="http://schemas.microsoft.com/office/drawing/2014/main" id="{6BB70FB8-C5B9-13EC-87DF-6E32CF96A3BA}"/>
              </a:ext>
            </a:extLst>
          </p:cNvPr>
          <p:cNvSpPr/>
          <p:nvPr/>
        </p:nvSpPr>
        <p:spPr bwMode="white">
          <a:xfrm>
            <a:off x="511670" y="2276272"/>
            <a:ext cx="2643009" cy="211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4" name="矩形 63">
            <a:extLst>
              <a:ext uri="{FF2B5EF4-FFF2-40B4-BE49-F238E27FC236}">
                <a16:creationId xmlns:a16="http://schemas.microsoft.com/office/drawing/2014/main" id="{9A4A9F1F-6CAE-F630-D9FE-1104CDD66580}"/>
              </a:ext>
            </a:extLst>
          </p:cNvPr>
          <p:cNvSpPr/>
          <p:nvPr/>
        </p:nvSpPr>
        <p:spPr bwMode="white">
          <a:xfrm>
            <a:off x="3352800" y="2329612"/>
            <a:ext cx="1760219" cy="2112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" name="矩形 64">
            <a:extLst>
              <a:ext uri="{FF2B5EF4-FFF2-40B4-BE49-F238E27FC236}">
                <a16:creationId xmlns:a16="http://schemas.microsoft.com/office/drawing/2014/main" id="{90E41619-A173-399B-B096-EB9927C8ED5D}"/>
              </a:ext>
            </a:extLst>
          </p:cNvPr>
          <p:cNvSpPr/>
          <p:nvPr/>
        </p:nvSpPr>
        <p:spPr bwMode="white">
          <a:xfrm>
            <a:off x="5921870" y="1499032"/>
            <a:ext cx="2643009" cy="3644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6" name="矩形 65">
            <a:extLst>
              <a:ext uri="{FF2B5EF4-FFF2-40B4-BE49-F238E27FC236}">
                <a16:creationId xmlns:a16="http://schemas.microsoft.com/office/drawing/2014/main" id="{6CFE629E-2D2D-1384-8B93-75DAEB6EE867}"/>
              </a:ext>
            </a:extLst>
          </p:cNvPr>
          <p:cNvSpPr/>
          <p:nvPr/>
        </p:nvSpPr>
        <p:spPr bwMode="white">
          <a:xfrm>
            <a:off x="8634590" y="1559992"/>
            <a:ext cx="2643009" cy="3644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EB0488-7927-807C-C39A-99255AA34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9439F8-712D-6739-EBCC-3698D44FF489}"/>
              </a:ext>
            </a:extLst>
          </p:cNvPr>
          <p:cNvSpPr/>
          <p:nvPr/>
        </p:nvSpPr>
        <p:spPr bwMode="white">
          <a:xfrm>
            <a:off x="1226380" y="865596"/>
            <a:ext cx="4831520" cy="85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1E9C66-FDB5-5005-F056-D02957462276}"/>
              </a:ext>
            </a:extLst>
          </p:cNvPr>
          <p:cNvSpPr/>
          <p:nvPr/>
        </p:nvSpPr>
        <p:spPr bwMode="white">
          <a:xfrm>
            <a:off x="1226380" y="2639954"/>
            <a:ext cx="3757100" cy="107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8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46AF47-5096-357B-DA1D-326BFD60B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9A0AAF-AE33-B36D-204E-5AC54AE85004}"/>
              </a:ext>
            </a:extLst>
          </p:cNvPr>
          <p:cNvSpPr/>
          <p:nvPr/>
        </p:nvSpPr>
        <p:spPr bwMode="white">
          <a:xfrm>
            <a:off x="1266380" y="2022053"/>
            <a:ext cx="10399840" cy="1925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