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5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5355F5-7EF0-085D-648E-A6C128D54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93"/>
          <a:stretch/>
        </p:blipFill>
        <p:spPr>
          <a:xfrm>
            <a:off x="3910358" y="3598500"/>
            <a:ext cx="4761202" cy="102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4EF575-26BD-69CA-7897-EAD1D989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A8A01CF-B78C-AE3B-8616-2E4DF4165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C1D1C678-5A3A-A083-543E-22B48A4E36DF}"/>
              </a:ext>
            </a:extLst>
          </p:cNvPr>
          <p:cNvSpPr/>
          <p:nvPr/>
        </p:nvSpPr>
        <p:spPr bwMode="white">
          <a:xfrm>
            <a:off x="1959471" y="1646094"/>
            <a:ext cx="952066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E47F410-E52F-5701-3F82-3CED05EFD037}"/>
              </a:ext>
            </a:extLst>
          </p:cNvPr>
          <p:cNvSpPr/>
          <p:nvPr/>
        </p:nvSpPr>
        <p:spPr bwMode="white">
          <a:xfrm>
            <a:off x="4644297" y="1646094"/>
            <a:ext cx="952066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F7348730-97F8-436C-7FFC-4C9272973406}"/>
              </a:ext>
            </a:extLst>
          </p:cNvPr>
          <p:cNvSpPr/>
          <p:nvPr/>
        </p:nvSpPr>
        <p:spPr bwMode="white">
          <a:xfrm>
            <a:off x="7471933" y="1646094"/>
            <a:ext cx="904462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52C4F601-10AE-2EC5-A7DA-44D75DF264B1}"/>
              </a:ext>
            </a:extLst>
          </p:cNvPr>
          <p:cNvSpPr/>
          <p:nvPr/>
        </p:nvSpPr>
        <p:spPr bwMode="white">
          <a:xfrm>
            <a:off x="10423338" y="1646094"/>
            <a:ext cx="942545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370F1F73-5CFB-69DD-F999-E7D0306F640B}"/>
              </a:ext>
            </a:extLst>
          </p:cNvPr>
          <p:cNvSpPr/>
          <p:nvPr/>
        </p:nvSpPr>
        <p:spPr bwMode="white">
          <a:xfrm>
            <a:off x="679310" y="2034714"/>
            <a:ext cx="1781949" cy="212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9777459A-06EF-9BC5-1C96-5BFC577E7761}"/>
              </a:ext>
            </a:extLst>
          </p:cNvPr>
          <p:cNvSpPr/>
          <p:nvPr/>
        </p:nvSpPr>
        <p:spPr bwMode="white">
          <a:xfrm>
            <a:off x="3117710" y="2027094"/>
            <a:ext cx="1781949" cy="212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6D23E69D-BD8F-4777-7038-D2F2AE5ED786}"/>
              </a:ext>
            </a:extLst>
          </p:cNvPr>
          <p:cNvSpPr/>
          <p:nvPr/>
        </p:nvSpPr>
        <p:spPr bwMode="white">
          <a:xfrm>
            <a:off x="6119990" y="1920414"/>
            <a:ext cx="1781949" cy="212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B68CC048-8235-DDCB-0C31-23AFC501C0F3}"/>
              </a:ext>
            </a:extLst>
          </p:cNvPr>
          <p:cNvSpPr/>
          <p:nvPr/>
        </p:nvSpPr>
        <p:spPr bwMode="white">
          <a:xfrm>
            <a:off x="8756510" y="1966134"/>
            <a:ext cx="2383930" cy="212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9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433043-E111-C9EE-A503-02402981D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2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3FF57F-9132-ED12-322A-EC310BFB6620}"/>
              </a:ext>
            </a:extLst>
          </p:cNvPr>
          <p:cNvSpPr/>
          <p:nvPr/>
        </p:nvSpPr>
        <p:spPr bwMode="white">
          <a:xfrm>
            <a:off x="2035636" y="988748"/>
            <a:ext cx="599801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508981-72DC-473E-F0C5-2E75F1FDDB64}"/>
              </a:ext>
            </a:extLst>
          </p:cNvPr>
          <p:cNvSpPr/>
          <p:nvPr/>
        </p:nvSpPr>
        <p:spPr bwMode="white">
          <a:xfrm>
            <a:off x="5786776" y="988748"/>
            <a:ext cx="875899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3059A1-7DF9-6183-4982-B78959D96B39}"/>
              </a:ext>
            </a:extLst>
          </p:cNvPr>
          <p:cNvSpPr/>
          <p:nvPr/>
        </p:nvSpPr>
        <p:spPr bwMode="white">
          <a:xfrm>
            <a:off x="9290380" y="988748"/>
            <a:ext cx="456991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0C7273-4AD6-3997-BE34-5FC8CD3E2E0A}"/>
              </a:ext>
            </a:extLst>
          </p:cNvPr>
          <p:cNvSpPr/>
          <p:nvPr/>
        </p:nvSpPr>
        <p:spPr bwMode="white">
          <a:xfrm>
            <a:off x="1892826" y="1417439"/>
            <a:ext cx="599801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84F3A6-58FB-35BE-513E-F4DAF3F2BF87}"/>
              </a:ext>
            </a:extLst>
          </p:cNvPr>
          <p:cNvSpPr/>
          <p:nvPr/>
        </p:nvSpPr>
        <p:spPr bwMode="white">
          <a:xfrm>
            <a:off x="5663008" y="1417439"/>
            <a:ext cx="723570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1D56CC-616E-413D-58BA-9598A528A2DF}"/>
              </a:ext>
            </a:extLst>
          </p:cNvPr>
          <p:cNvSpPr/>
          <p:nvPr/>
        </p:nvSpPr>
        <p:spPr bwMode="white">
          <a:xfrm>
            <a:off x="9690247" y="1417439"/>
            <a:ext cx="476033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CA6004-6C7D-920F-192F-325D9547B13D}"/>
              </a:ext>
            </a:extLst>
          </p:cNvPr>
          <p:cNvSpPr/>
          <p:nvPr/>
        </p:nvSpPr>
        <p:spPr bwMode="white">
          <a:xfrm>
            <a:off x="7614743" y="1827078"/>
            <a:ext cx="580760" cy="2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5EEA1F-E703-88B7-05E4-BAAE9FBBBC4D}"/>
              </a:ext>
            </a:extLst>
          </p:cNvPr>
          <p:cNvSpPr/>
          <p:nvPr/>
        </p:nvSpPr>
        <p:spPr bwMode="white">
          <a:xfrm>
            <a:off x="2711603" y="2255770"/>
            <a:ext cx="580760" cy="2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E5D823-A310-B869-20DE-F41186F03551}"/>
              </a:ext>
            </a:extLst>
          </p:cNvPr>
          <p:cNvSpPr/>
          <p:nvPr/>
        </p:nvSpPr>
        <p:spPr bwMode="white">
          <a:xfrm>
            <a:off x="9633123" y="2255770"/>
            <a:ext cx="580760" cy="238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E02AD05-02E9-D2AD-D203-CE0D4A4FE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2706960"/>
            <a:ext cx="11520000" cy="3513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F3D5FD-40CB-6CEA-928B-A80991B38485}"/>
              </a:ext>
            </a:extLst>
          </p:cNvPr>
          <p:cNvSpPr/>
          <p:nvPr/>
        </p:nvSpPr>
        <p:spPr bwMode="white">
          <a:xfrm>
            <a:off x="2189902" y="3575682"/>
            <a:ext cx="209454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EABDB02-B1B7-2D02-F54B-1DD6F6B4A1B9}"/>
              </a:ext>
            </a:extLst>
          </p:cNvPr>
          <p:cNvSpPr/>
          <p:nvPr/>
        </p:nvSpPr>
        <p:spPr bwMode="white">
          <a:xfrm>
            <a:off x="4827125" y="3575682"/>
            <a:ext cx="209454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38DC429-CED7-5F71-9C92-6A68BE6F4EC1}"/>
              </a:ext>
            </a:extLst>
          </p:cNvPr>
          <p:cNvSpPr/>
          <p:nvPr/>
        </p:nvSpPr>
        <p:spPr bwMode="white">
          <a:xfrm>
            <a:off x="7454826" y="3604322"/>
            <a:ext cx="218513" cy="1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89D0872-F11E-0860-A0AE-2F1D3121DE9E}"/>
              </a:ext>
            </a:extLst>
          </p:cNvPr>
          <p:cNvSpPr/>
          <p:nvPr/>
        </p:nvSpPr>
        <p:spPr bwMode="white">
          <a:xfrm>
            <a:off x="10463356" y="3575682"/>
            <a:ext cx="209454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B1F396B-9027-350D-5AE4-D4F9C522CAF6}"/>
              </a:ext>
            </a:extLst>
          </p:cNvPr>
          <p:cNvSpPr/>
          <p:nvPr/>
        </p:nvSpPr>
        <p:spPr bwMode="white">
          <a:xfrm>
            <a:off x="2342232" y="4158013"/>
            <a:ext cx="209454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CA4251A-F960-B5FA-7FC3-EE9B1B223B8D}"/>
              </a:ext>
            </a:extLst>
          </p:cNvPr>
          <p:cNvSpPr/>
          <p:nvPr/>
        </p:nvSpPr>
        <p:spPr bwMode="white">
          <a:xfrm>
            <a:off x="7702365" y="4158013"/>
            <a:ext cx="209454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D0306A6-C58A-CBF0-E941-80C43BB8D1FF}"/>
              </a:ext>
            </a:extLst>
          </p:cNvPr>
          <p:cNvSpPr/>
          <p:nvPr/>
        </p:nvSpPr>
        <p:spPr bwMode="white">
          <a:xfrm>
            <a:off x="10463356" y="4158013"/>
            <a:ext cx="209454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1020CC9-5AFB-FB42-8C40-253150B96D9C}"/>
              </a:ext>
            </a:extLst>
          </p:cNvPr>
          <p:cNvSpPr/>
          <p:nvPr/>
        </p:nvSpPr>
        <p:spPr bwMode="white">
          <a:xfrm>
            <a:off x="1314000" y="5513602"/>
            <a:ext cx="5056319" cy="97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7C6653C-D0DD-4849-2050-0C783C2C3EE5}"/>
              </a:ext>
            </a:extLst>
          </p:cNvPr>
          <p:cNvSpPr/>
          <p:nvPr/>
        </p:nvSpPr>
        <p:spPr bwMode="white">
          <a:xfrm>
            <a:off x="4951545" y="4119913"/>
            <a:ext cx="209454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2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6110B3-CD4F-CD40-9A7D-62A496ED0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28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F22244-D472-17A9-9898-CB1874B4216C}"/>
              </a:ext>
            </a:extLst>
          </p:cNvPr>
          <p:cNvSpPr/>
          <p:nvPr/>
        </p:nvSpPr>
        <p:spPr bwMode="white">
          <a:xfrm>
            <a:off x="1235900" y="1280160"/>
            <a:ext cx="9711074" cy="77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3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09DE86-9CBC-B3EA-93B3-F05AEB1E2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9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4E1F9F-0F2D-8CDE-DB58-9D9D7138711B}"/>
              </a:ext>
            </a:extLst>
          </p:cNvPr>
          <p:cNvSpPr/>
          <p:nvPr/>
        </p:nvSpPr>
        <p:spPr bwMode="white">
          <a:xfrm>
            <a:off x="1245420" y="1927861"/>
            <a:ext cx="8561519" cy="862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1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