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AD2B3E5-B140-B18C-D896-95285CC187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82"/>
          <a:stretch/>
        </p:blipFill>
        <p:spPr>
          <a:xfrm>
            <a:off x="3821705" y="3598500"/>
            <a:ext cx="4956535" cy="1232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CC0BFE6C-9CAF-5B82-040E-6B71137A9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370" y="2233096"/>
            <a:ext cx="8187690" cy="9977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979647C-9893-12F0-A54C-321EEF7D5A8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35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93A27C0-1DAD-92CA-EF3C-404455E75B98}"/>
              </a:ext>
            </a:extLst>
          </p:cNvPr>
          <p:cNvSpPr/>
          <p:nvPr/>
        </p:nvSpPr>
        <p:spPr bwMode="white">
          <a:xfrm>
            <a:off x="2207008" y="1553008"/>
            <a:ext cx="599801" cy="209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B8003C9-7948-1984-F2A0-A54328CF2F31}"/>
              </a:ext>
            </a:extLst>
          </p:cNvPr>
          <p:cNvSpPr/>
          <p:nvPr/>
        </p:nvSpPr>
        <p:spPr bwMode="white">
          <a:xfrm>
            <a:off x="6177123" y="1553008"/>
            <a:ext cx="485553" cy="219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BB1D1C1-4223-C65E-879F-935D66DA7A9F}"/>
              </a:ext>
            </a:extLst>
          </p:cNvPr>
          <p:cNvSpPr/>
          <p:nvPr/>
        </p:nvSpPr>
        <p:spPr bwMode="white">
          <a:xfrm>
            <a:off x="9756892" y="1553008"/>
            <a:ext cx="618842" cy="219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1681CDE-5D62-F997-CDCA-CB214E6A7708}"/>
              </a:ext>
            </a:extLst>
          </p:cNvPr>
          <p:cNvSpPr/>
          <p:nvPr/>
        </p:nvSpPr>
        <p:spPr bwMode="white">
          <a:xfrm>
            <a:off x="2045157" y="2020667"/>
            <a:ext cx="618842" cy="219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0E97185-0A44-7DE5-A171-8A7034827D76}"/>
              </a:ext>
            </a:extLst>
          </p:cNvPr>
          <p:cNvSpPr/>
          <p:nvPr/>
        </p:nvSpPr>
        <p:spPr bwMode="white">
          <a:xfrm>
            <a:off x="6462743" y="2020667"/>
            <a:ext cx="485553" cy="209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12A6459-057D-9E4F-1750-49C6A9AF059B}"/>
              </a:ext>
            </a:extLst>
          </p:cNvPr>
          <p:cNvSpPr/>
          <p:nvPr/>
        </p:nvSpPr>
        <p:spPr bwMode="white">
          <a:xfrm>
            <a:off x="10042512" y="2020667"/>
            <a:ext cx="609322" cy="209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D546B1F-C870-BB19-4C20-67737407C3AB}"/>
              </a:ext>
            </a:extLst>
          </p:cNvPr>
          <p:cNvSpPr/>
          <p:nvPr/>
        </p:nvSpPr>
        <p:spPr bwMode="white">
          <a:xfrm>
            <a:off x="1997553" y="3003705"/>
            <a:ext cx="456991" cy="209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6A8368A-D4BF-7BF4-1E25-ED98757C2FBE}"/>
              </a:ext>
            </a:extLst>
          </p:cNvPr>
          <p:cNvSpPr/>
          <p:nvPr/>
        </p:nvSpPr>
        <p:spPr bwMode="white">
          <a:xfrm>
            <a:off x="5853421" y="3003705"/>
            <a:ext cx="314181" cy="209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C70D37A1-A88D-CFD8-A8F0-28DCFAB7EA17}"/>
              </a:ext>
            </a:extLst>
          </p:cNvPr>
          <p:cNvSpPr/>
          <p:nvPr/>
        </p:nvSpPr>
        <p:spPr bwMode="white">
          <a:xfrm>
            <a:off x="9423669" y="3003705"/>
            <a:ext cx="599801" cy="209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E4DDC058-F366-3FED-4F99-08D844462A30}"/>
              </a:ext>
            </a:extLst>
          </p:cNvPr>
          <p:cNvSpPr/>
          <p:nvPr/>
        </p:nvSpPr>
        <p:spPr bwMode="white">
          <a:xfrm>
            <a:off x="1711933" y="3471364"/>
            <a:ext cx="599801" cy="209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362B2BB1-8254-AD19-4E23-D6BAD9A1AA34}"/>
              </a:ext>
            </a:extLst>
          </p:cNvPr>
          <p:cNvSpPr/>
          <p:nvPr/>
        </p:nvSpPr>
        <p:spPr bwMode="white">
          <a:xfrm>
            <a:off x="5996231" y="3471364"/>
            <a:ext cx="590280" cy="209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E630F98E-45B0-E7C8-931B-8DEDE15A76F8}"/>
              </a:ext>
            </a:extLst>
          </p:cNvPr>
          <p:cNvSpPr/>
          <p:nvPr/>
        </p:nvSpPr>
        <p:spPr bwMode="white">
          <a:xfrm>
            <a:off x="9423669" y="3471364"/>
            <a:ext cx="323702" cy="209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44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9F07706-9041-6329-17BB-DDC80884040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966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875CA31-F47C-F413-D0DA-4C806D6A1BB5}"/>
              </a:ext>
            </a:extLst>
          </p:cNvPr>
          <p:cNvSpPr/>
          <p:nvPr/>
        </p:nvSpPr>
        <p:spPr bwMode="white">
          <a:xfrm>
            <a:off x="2035636" y="1638268"/>
            <a:ext cx="990148" cy="209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D0E8555-E2A2-7072-3314-0EA1108959FB}"/>
              </a:ext>
            </a:extLst>
          </p:cNvPr>
          <p:cNvSpPr/>
          <p:nvPr/>
        </p:nvSpPr>
        <p:spPr bwMode="white">
          <a:xfrm>
            <a:off x="4834710" y="1638268"/>
            <a:ext cx="1132958" cy="209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19B6429-40ED-6B67-954F-0326C962A841}"/>
              </a:ext>
            </a:extLst>
          </p:cNvPr>
          <p:cNvSpPr/>
          <p:nvPr/>
        </p:nvSpPr>
        <p:spPr bwMode="white">
          <a:xfrm>
            <a:off x="7776595" y="1638268"/>
            <a:ext cx="1132958" cy="209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02497F1-673F-1BB8-BCD6-47C2A1D27813}"/>
              </a:ext>
            </a:extLst>
          </p:cNvPr>
          <p:cNvSpPr/>
          <p:nvPr/>
        </p:nvSpPr>
        <p:spPr bwMode="white">
          <a:xfrm>
            <a:off x="10728000" y="1638268"/>
            <a:ext cx="1190082" cy="209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E2E65B3B-105C-E062-C00E-0616C66B7F06}"/>
              </a:ext>
            </a:extLst>
          </p:cNvPr>
          <p:cNvSpPr/>
          <p:nvPr/>
        </p:nvSpPr>
        <p:spPr bwMode="white">
          <a:xfrm>
            <a:off x="580216" y="2026888"/>
            <a:ext cx="1835324" cy="2011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9" name="矩形 38">
            <a:extLst>
              <a:ext uri="{FF2B5EF4-FFF2-40B4-BE49-F238E27FC236}">
                <a16:creationId xmlns:a16="http://schemas.microsoft.com/office/drawing/2014/main" id="{7C71792C-EE57-20B0-0C19-B66791E46933}"/>
              </a:ext>
            </a:extLst>
          </p:cNvPr>
          <p:cNvSpPr/>
          <p:nvPr/>
        </p:nvSpPr>
        <p:spPr bwMode="white">
          <a:xfrm>
            <a:off x="3353896" y="2064988"/>
            <a:ext cx="1835324" cy="2011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0" name="矩形 39">
            <a:extLst>
              <a:ext uri="{FF2B5EF4-FFF2-40B4-BE49-F238E27FC236}">
                <a16:creationId xmlns:a16="http://schemas.microsoft.com/office/drawing/2014/main" id="{75CBFA4F-E682-E447-345D-CCE7C89638B3}"/>
              </a:ext>
            </a:extLst>
          </p:cNvPr>
          <p:cNvSpPr/>
          <p:nvPr/>
        </p:nvSpPr>
        <p:spPr bwMode="white">
          <a:xfrm>
            <a:off x="6180916" y="2026888"/>
            <a:ext cx="1835324" cy="2011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1" name="矩形 40">
            <a:extLst>
              <a:ext uri="{FF2B5EF4-FFF2-40B4-BE49-F238E27FC236}">
                <a16:creationId xmlns:a16="http://schemas.microsoft.com/office/drawing/2014/main" id="{AB52DA27-75A2-6AC3-E69B-B9D354DD88B5}"/>
              </a:ext>
            </a:extLst>
          </p:cNvPr>
          <p:cNvSpPr/>
          <p:nvPr/>
        </p:nvSpPr>
        <p:spPr bwMode="white">
          <a:xfrm>
            <a:off x="9221296" y="2141188"/>
            <a:ext cx="1835324" cy="2011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04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" grpId="0" animBg="1"/>
      <p:bldP spid="39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0EE409E-3E6F-BB71-794F-387DBD825B9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65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67D3936-862E-66CD-CE2C-C484FAD6409D}"/>
              </a:ext>
            </a:extLst>
          </p:cNvPr>
          <p:cNvSpPr/>
          <p:nvPr/>
        </p:nvSpPr>
        <p:spPr bwMode="white">
          <a:xfrm>
            <a:off x="1892826" y="1600536"/>
            <a:ext cx="704528" cy="209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319F968-BA39-80C1-2E7A-D668F0ACAC49}"/>
              </a:ext>
            </a:extLst>
          </p:cNvPr>
          <p:cNvSpPr/>
          <p:nvPr/>
        </p:nvSpPr>
        <p:spPr bwMode="white">
          <a:xfrm>
            <a:off x="4834710" y="1600536"/>
            <a:ext cx="704528" cy="209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6057EBB-CE70-6110-A39F-189D83C013D3}"/>
              </a:ext>
            </a:extLst>
          </p:cNvPr>
          <p:cNvSpPr/>
          <p:nvPr/>
        </p:nvSpPr>
        <p:spPr bwMode="white">
          <a:xfrm>
            <a:off x="7776595" y="1600536"/>
            <a:ext cx="571239" cy="209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CF3B2BC-527B-B63F-6FF0-386178562D7B}"/>
              </a:ext>
            </a:extLst>
          </p:cNvPr>
          <p:cNvSpPr/>
          <p:nvPr/>
        </p:nvSpPr>
        <p:spPr bwMode="white">
          <a:xfrm>
            <a:off x="10728000" y="1600536"/>
            <a:ext cx="561719" cy="209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77CDE385-64E8-64A7-8A41-A43D7E89B8D3}"/>
              </a:ext>
            </a:extLst>
          </p:cNvPr>
          <p:cNvSpPr/>
          <p:nvPr/>
        </p:nvSpPr>
        <p:spPr bwMode="white">
          <a:xfrm>
            <a:off x="580216" y="2026888"/>
            <a:ext cx="2094404" cy="2507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9" name="矩形 38">
            <a:extLst>
              <a:ext uri="{FF2B5EF4-FFF2-40B4-BE49-F238E27FC236}">
                <a16:creationId xmlns:a16="http://schemas.microsoft.com/office/drawing/2014/main" id="{3223958A-8C63-EF2D-8421-A04794E3856F}"/>
              </a:ext>
            </a:extLst>
          </p:cNvPr>
          <p:cNvSpPr/>
          <p:nvPr/>
        </p:nvSpPr>
        <p:spPr bwMode="white">
          <a:xfrm>
            <a:off x="3056716" y="2095468"/>
            <a:ext cx="2094404" cy="2507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0" name="矩形 39">
            <a:extLst>
              <a:ext uri="{FF2B5EF4-FFF2-40B4-BE49-F238E27FC236}">
                <a16:creationId xmlns:a16="http://schemas.microsoft.com/office/drawing/2014/main" id="{822AEFA7-1E4E-F5B0-6050-396C1E9CD338}"/>
              </a:ext>
            </a:extLst>
          </p:cNvPr>
          <p:cNvSpPr/>
          <p:nvPr/>
        </p:nvSpPr>
        <p:spPr bwMode="white">
          <a:xfrm>
            <a:off x="6142816" y="2141188"/>
            <a:ext cx="2094404" cy="2507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1" name="矩形 40">
            <a:extLst>
              <a:ext uri="{FF2B5EF4-FFF2-40B4-BE49-F238E27FC236}">
                <a16:creationId xmlns:a16="http://schemas.microsoft.com/office/drawing/2014/main" id="{A8AE13F5-5A02-C607-133D-E13CE0A5E2D4}"/>
              </a:ext>
            </a:extLst>
          </p:cNvPr>
          <p:cNvSpPr/>
          <p:nvPr/>
        </p:nvSpPr>
        <p:spPr bwMode="white">
          <a:xfrm>
            <a:off x="8840296" y="2164048"/>
            <a:ext cx="2094404" cy="2507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46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" grpId="0" animBg="1"/>
      <p:bldP spid="39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F90DCB8-EFC9-0EBD-F8BB-D0F008ED1A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524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C12EF6E-2114-BC30-8541-DE208072668F}"/>
              </a:ext>
            </a:extLst>
          </p:cNvPr>
          <p:cNvSpPr/>
          <p:nvPr/>
        </p:nvSpPr>
        <p:spPr bwMode="white">
          <a:xfrm>
            <a:off x="2902016" y="2095142"/>
            <a:ext cx="466512" cy="219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1F386EA-CF70-A448-1921-FDB11F724DA2}"/>
              </a:ext>
            </a:extLst>
          </p:cNvPr>
          <p:cNvSpPr/>
          <p:nvPr/>
        </p:nvSpPr>
        <p:spPr bwMode="white">
          <a:xfrm>
            <a:off x="5272661" y="2095142"/>
            <a:ext cx="476033" cy="219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1B3116C-DE7D-CDE4-6FF8-886149EBB961}"/>
              </a:ext>
            </a:extLst>
          </p:cNvPr>
          <p:cNvSpPr/>
          <p:nvPr/>
        </p:nvSpPr>
        <p:spPr bwMode="white">
          <a:xfrm>
            <a:off x="8005090" y="2095142"/>
            <a:ext cx="618842" cy="219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6F2D1E4-8B90-F386-7550-007473218A3C}"/>
              </a:ext>
            </a:extLst>
          </p:cNvPr>
          <p:cNvSpPr/>
          <p:nvPr/>
        </p:nvSpPr>
        <p:spPr bwMode="white">
          <a:xfrm>
            <a:off x="10946975" y="2095142"/>
            <a:ext cx="618842" cy="219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6AF62DA2-536C-B007-20B9-FC43930A8D10}"/>
              </a:ext>
            </a:extLst>
          </p:cNvPr>
          <p:cNvSpPr/>
          <p:nvPr/>
        </p:nvSpPr>
        <p:spPr bwMode="white">
          <a:xfrm>
            <a:off x="885016" y="2438368"/>
            <a:ext cx="2940224" cy="2987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9" name="矩形 38">
            <a:extLst>
              <a:ext uri="{FF2B5EF4-FFF2-40B4-BE49-F238E27FC236}">
                <a16:creationId xmlns:a16="http://schemas.microsoft.com/office/drawing/2014/main" id="{A240D575-641D-D6CA-6F6B-39976417DC4C}"/>
              </a:ext>
            </a:extLst>
          </p:cNvPr>
          <p:cNvSpPr/>
          <p:nvPr/>
        </p:nvSpPr>
        <p:spPr bwMode="white">
          <a:xfrm>
            <a:off x="3985260" y="2362168"/>
            <a:ext cx="2339340" cy="2987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0" name="矩形 39">
            <a:extLst>
              <a:ext uri="{FF2B5EF4-FFF2-40B4-BE49-F238E27FC236}">
                <a16:creationId xmlns:a16="http://schemas.microsoft.com/office/drawing/2014/main" id="{16C9331D-3693-E415-7AAD-216000929D02}"/>
              </a:ext>
            </a:extLst>
          </p:cNvPr>
          <p:cNvSpPr/>
          <p:nvPr/>
        </p:nvSpPr>
        <p:spPr bwMode="white">
          <a:xfrm>
            <a:off x="6606540" y="2407888"/>
            <a:ext cx="2339340" cy="2987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1" name="矩形 40">
            <a:extLst>
              <a:ext uri="{FF2B5EF4-FFF2-40B4-BE49-F238E27FC236}">
                <a16:creationId xmlns:a16="http://schemas.microsoft.com/office/drawing/2014/main" id="{0AE459FF-544D-60C0-96D6-A905D23776A2}"/>
              </a:ext>
            </a:extLst>
          </p:cNvPr>
          <p:cNvSpPr/>
          <p:nvPr/>
        </p:nvSpPr>
        <p:spPr bwMode="white">
          <a:xfrm>
            <a:off x="9227820" y="2476468"/>
            <a:ext cx="2339340" cy="2987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59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" grpId="0" animBg="1"/>
      <p:bldP spid="39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4</cp:revision>
  <dcterms:created xsi:type="dcterms:W3CDTF">2023-07-20T00:26:43Z</dcterms:created>
  <dcterms:modified xsi:type="dcterms:W3CDTF">2023-07-21T10:45:56Z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