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71"/>
          <a:stretch>
            <a:fillRect/>
          </a:stretch>
        </p:blipFill>
        <p:spPr>
          <a:xfrm>
            <a:off x="3781883" y="3575640"/>
            <a:ext cx="4935397" cy="109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4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78446" y="1626944"/>
            <a:ext cx="333223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39504" y="1626944"/>
            <a:ext cx="599801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45157" y="2055609"/>
            <a:ext cx="323702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06214" y="2055609"/>
            <a:ext cx="590280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00495" y="2169920"/>
            <a:ext cx="295140" cy="180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78446" y="2484275"/>
            <a:ext cx="456991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39504" y="2484275"/>
            <a:ext cx="466512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00495" y="2446171"/>
            <a:ext cx="295140" cy="19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57619" y="2712896"/>
            <a:ext cx="180892" cy="180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11867" y="2903414"/>
            <a:ext cx="456991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72925" y="2903414"/>
            <a:ext cx="466512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57619" y="2970096"/>
            <a:ext cx="180892" cy="19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95636" y="3236821"/>
            <a:ext cx="199933" cy="19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311735" y="3332080"/>
            <a:ext cx="609322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891834" y="3332080"/>
            <a:ext cx="447471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024132" y="3503546"/>
            <a:ext cx="199933" cy="19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911867" y="3760745"/>
            <a:ext cx="609322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482446" y="3760745"/>
            <a:ext cx="447471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785" y="1127760"/>
            <a:ext cx="206475" cy="147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43900" y="1151230"/>
            <a:ext cx="199933" cy="15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5586" y="1151230"/>
            <a:ext cx="209454" cy="15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3652" y="1751802"/>
            <a:ext cx="209454" cy="4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73652" y="1808999"/>
            <a:ext cx="209454" cy="4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15471" y="1732736"/>
            <a:ext cx="209454" cy="15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04628" y="1732736"/>
            <a:ext cx="199933" cy="15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0826" y="3076874"/>
            <a:ext cx="2749134" cy="138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77454" y="3086406"/>
            <a:ext cx="2572086" cy="151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95570" y="3105473"/>
            <a:ext cx="2931509" cy="1436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26380" y="1370734"/>
            <a:ext cx="6736520" cy="133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" y="2889840"/>
            <a:ext cx="11520000" cy="1688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06381" y="3862704"/>
            <a:ext cx="3783779" cy="983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3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54942" y="2059952"/>
            <a:ext cx="4322380" cy="1330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2023-07-20T00:26:00Z</dcterms:created>
  <dcterms:modified xsi:type="dcterms:W3CDTF">2023-07-22T03:27:17Z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