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7" r:id="rId4"/>
    <p:sldId id="265" r:id="rId5"/>
    <p:sldId id="264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96DA3C-B179-FF88-C1C3-81203EC5B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4"/>
          <a:stretch/>
        </p:blipFill>
        <p:spPr>
          <a:xfrm>
            <a:off x="2958778" y="3484200"/>
            <a:ext cx="6330002" cy="111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03E8491-13DD-FEF1-F368-E09F6581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F65667-6FE5-0229-17F7-4797ACD4F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C24038-C54D-3AA5-73D2-0ECD98ABD873}"/>
              </a:ext>
            </a:extLst>
          </p:cNvPr>
          <p:cNvSpPr/>
          <p:nvPr/>
        </p:nvSpPr>
        <p:spPr bwMode="white">
          <a:xfrm>
            <a:off x="2445024" y="1648455"/>
            <a:ext cx="466512" cy="20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119EBB-11E8-65B6-4416-68A6280C7B86}"/>
              </a:ext>
            </a:extLst>
          </p:cNvPr>
          <p:cNvSpPr/>
          <p:nvPr/>
        </p:nvSpPr>
        <p:spPr bwMode="white">
          <a:xfrm>
            <a:off x="7414809" y="1648455"/>
            <a:ext cx="599801" cy="20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3ED056-7A85-290D-9268-CD047D60FC9C}"/>
              </a:ext>
            </a:extLst>
          </p:cNvPr>
          <p:cNvSpPr/>
          <p:nvPr/>
        </p:nvSpPr>
        <p:spPr bwMode="white">
          <a:xfrm>
            <a:off x="2445024" y="2077940"/>
            <a:ext cx="466512" cy="20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CCB73C-BA42-6BE1-0F30-700C872FFFCE}"/>
              </a:ext>
            </a:extLst>
          </p:cNvPr>
          <p:cNvSpPr/>
          <p:nvPr/>
        </p:nvSpPr>
        <p:spPr bwMode="white">
          <a:xfrm>
            <a:off x="7567140" y="2077940"/>
            <a:ext cx="447471" cy="20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7B06406-452D-37C3-3228-BDB134683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2935560"/>
            <a:ext cx="11520000" cy="3464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08A3D2-4635-9843-D04C-604B9DDC7E6C}"/>
              </a:ext>
            </a:extLst>
          </p:cNvPr>
          <p:cNvSpPr/>
          <p:nvPr/>
        </p:nvSpPr>
        <p:spPr bwMode="white">
          <a:xfrm>
            <a:off x="8258347" y="3470081"/>
            <a:ext cx="809256" cy="20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7C6746-F92B-0AAB-3EEA-46A272CEDAF8}"/>
              </a:ext>
            </a:extLst>
          </p:cNvPr>
          <p:cNvSpPr/>
          <p:nvPr/>
        </p:nvSpPr>
        <p:spPr bwMode="white">
          <a:xfrm>
            <a:off x="2907735" y="3775521"/>
            <a:ext cx="675966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556E7E-BE73-D7CE-C1A8-D394289870CC}"/>
              </a:ext>
            </a:extLst>
          </p:cNvPr>
          <p:cNvSpPr/>
          <p:nvPr/>
        </p:nvSpPr>
        <p:spPr bwMode="white">
          <a:xfrm>
            <a:off x="6256020" y="3899607"/>
            <a:ext cx="1981200" cy="264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FD8986-B5F5-DB8D-359D-0F93D61E3ADA}"/>
              </a:ext>
            </a:extLst>
          </p:cNvPr>
          <p:cNvSpPr/>
          <p:nvPr/>
        </p:nvSpPr>
        <p:spPr bwMode="white">
          <a:xfrm>
            <a:off x="675074" y="4118421"/>
            <a:ext cx="1824285" cy="229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417B291-55AF-0614-1BD9-075A084539D0}"/>
              </a:ext>
            </a:extLst>
          </p:cNvPr>
          <p:cNvSpPr/>
          <p:nvPr/>
        </p:nvSpPr>
        <p:spPr bwMode="white">
          <a:xfrm>
            <a:off x="3791654" y="3866961"/>
            <a:ext cx="1824285" cy="229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740BA8D-69E6-3881-02ED-12DDEB9FC06E}"/>
              </a:ext>
            </a:extLst>
          </p:cNvPr>
          <p:cNvSpPr/>
          <p:nvPr/>
        </p:nvSpPr>
        <p:spPr bwMode="white">
          <a:xfrm>
            <a:off x="9204960" y="4044387"/>
            <a:ext cx="1981200" cy="264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B262962-D05E-AB77-7ECA-97A294258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0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515D4BAF-1EBD-15EA-E15C-6719BF0A16EB}"/>
              </a:ext>
            </a:extLst>
          </p:cNvPr>
          <p:cNvSpPr/>
          <p:nvPr/>
        </p:nvSpPr>
        <p:spPr bwMode="white">
          <a:xfrm>
            <a:off x="8195504" y="484002"/>
            <a:ext cx="675965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15033A4B-49C0-84D5-D72F-15DEB95CE344}"/>
              </a:ext>
            </a:extLst>
          </p:cNvPr>
          <p:cNvSpPr/>
          <p:nvPr/>
        </p:nvSpPr>
        <p:spPr bwMode="white">
          <a:xfrm>
            <a:off x="2978181" y="817856"/>
            <a:ext cx="542677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F1F0A2C0-14AE-5F04-0782-0B03A7D5CC85}"/>
              </a:ext>
            </a:extLst>
          </p:cNvPr>
          <p:cNvSpPr/>
          <p:nvPr/>
        </p:nvSpPr>
        <p:spPr bwMode="white">
          <a:xfrm>
            <a:off x="311181" y="1160756"/>
            <a:ext cx="1830039" cy="1673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D7692CFA-5A64-0489-7A0E-FBB37DC2EF32}"/>
              </a:ext>
            </a:extLst>
          </p:cNvPr>
          <p:cNvSpPr/>
          <p:nvPr/>
        </p:nvSpPr>
        <p:spPr bwMode="white">
          <a:xfrm>
            <a:off x="3328701" y="1206476"/>
            <a:ext cx="1830039" cy="1673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1CA868D7-E117-8AF3-0659-9CF93CD8A07E}"/>
              </a:ext>
            </a:extLst>
          </p:cNvPr>
          <p:cNvSpPr/>
          <p:nvPr/>
        </p:nvSpPr>
        <p:spPr bwMode="white">
          <a:xfrm>
            <a:off x="5858541" y="916916"/>
            <a:ext cx="1830039" cy="200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4509230E-D395-C769-391F-A80EA0659F93}"/>
              </a:ext>
            </a:extLst>
          </p:cNvPr>
          <p:cNvSpPr/>
          <p:nvPr/>
        </p:nvSpPr>
        <p:spPr bwMode="white">
          <a:xfrm>
            <a:off x="8777001" y="833096"/>
            <a:ext cx="1830039" cy="200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9D0F52-7A29-BA0E-1A9F-3C742E019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86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4D438A-5239-977C-0633-ECD93AF8D7D9}"/>
              </a:ext>
            </a:extLst>
          </p:cNvPr>
          <p:cNvSpPr/>
          <p:nvPr/>
        </p:nvSpPr>
        <p:spPr bwMode="white">
          <a:xfrm>
            <a:off x="1245421" y="950722"/>
            <a:ext cx="4210499" cy="1281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15C7858-0D70-7CEF-ACCC-3BC2B4F69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2600280"/>
            <a:ext cx="11520000" cy="1298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9D4A02-5ABC-8BC2-B10E-4DD014963397}"/>
              </a:ext>
            </a:extLst>
          </p:cNvPr>
          <p:cNvSpPr/>
          <p:nvPr/>
        </p:nvSpPr>
        <p:spPr bwMode="white">
          <a:xfrm>
            <a:off x="1340680" y="3163516"/>
            <a:ext cx="3597080" cy="852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C857C3-BE6F-5994-B04B-ED3678C6D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83CD91-AC4B-944E-3AD3-BAEE8149B5C3}"/>
              </a:ext>
            </a:extLst>
          </p:cNvPr>
          <p:cNvSpPr/>
          <p:nvPr/>
        </p:nvSpPr>
        <p:spPr bwMode="white">
          <a:xfrm>
            <a:off x="1235900" y="2067756"/>
            <a:ext cx="3587560" cy="1193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