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44EC12-EA31-D7A0-5732-11C6581EA0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09"/>
          <a:stretch/>
        </p:blipFill>
        <p:spPr>
          <a:xfrm>
            <a:off x="3621360" y="3491820"/>
            <a:ext cx="4768260" cy="952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F4AF773-FA63-A887-716A-4F227890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FE2A00-3A5B-F53B-8D26-A8494E3BB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3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D50070-DFCA-6781-D778-6B571CE4415B}"/>
              </a:ext>
            </a:extLst>
          </p:cNvPr>
          <p:cNvSpPr/>
          <p:nvPr/>
        </p:nvSpPr>
        <p:spPr bwMode="white">
          <a:xfrm>
            <a:off x="3435173" y="1609369"/>
            <a:ext cx="447471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7C0C83-813E-50CB-C289-0ACFEB74516C}"/>
              </a:ext>
            </a:extLst>
          </p:cNvPr>
          <p:cNvSpPr/>
          <p:nvPr/>
        </p:nvSpPr>
        <p:spPr bwMode="white">
          <a:xfrm>
            <a:off x="3511338" y="2048079"/>
            <a:ext cx="304661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C693D3-BD66-AA2C-1448-694AFE0A110B}"/>
              </a:ext>
            </a:extLst>
          </p:cNvPr>
          <p:cNvSpPr/>
          <p:nvPr/>
        </p:nvSpPr>
        <p:spPr bwMode="white">
          <a:xfrm>
            <a:off x="10090115" y="1990856"/>
            <a:ext cx="580760" cy="257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48E623-3F00-6417-E6B8-721A63977B12}"/>
              </a:ext>
            </a:extLst>
          </p:cNvPr>
          <p:cNvSpPr/>
          <p:nvPr/>
        </p:nvSpPr>
        <p:spPr bwMode="white">
          <a:xfrm>
            <a:off x="10052033" y="2849202"/>
            <a:ext cx="304661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309531-BD05-E6B1-315E-510C7EFBED85}"/>
              </a:ext>
            </a:extLst>
          </p:cNvPr>
          <p:cNvSpPr/>
          <p:nvPr/>
        </p:nvSpPr>
        <p:spPr bwMode="white">
          <a:xfrm>
            <a:off x="8205024" y="3268838"/>
            <a:ext cx="856859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11DB7A-0B74-51C6-B28B-92E969F9D744}"/>
              </a:ext>
            </a:extLst>
          </p:cNvPr>
          <p:cNvSpPr/>
          <p:nvPr/>
        </p:nvSpPr>
        <p:spPr bwMode="white">
          <a:xfrm>
            <a:off x="1235900" y="3574027"/>
            <a:ext cx="1142479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65C9D2-25F0-A9A9-F061-728547946A68}"/>
              </a:ext>
            </a:extLst>
          </p:cNvPr>
          <p:cNvSpPr/>
          <p:nvPr/>
        </p:nvSpPr>
        <p:spPr bwMode="white">
          <a:xfrm>
            <a:off x="3368528" y="3478656"/>
            <a:ext cx="580760" cy="19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7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4998AE-F322-DE72-E7BC-181D5610F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8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91DDEA-A0A5-30A4-520F-6A2BF248C541}"/>
              </a:ext>
            </a:extLst>
          </p:cNvPr>
          <p:cNvSpPr/>
          <p:nvPr/>
        </p:nvSpPr>
        <p:spPr bwMode="white">
          <a:xfrm>
            <a:off x="1816661" y="2981057"/>
            <a:ext cx="809256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CAA1C4-E249-6FE8-6467-500CE2F9CA11}"/>
              </a:ext>
            </a:extLst>
          </p:cNvPr>
          <p:cNvSpPr/>
          <p:nvPr/>
        </p:nvSpPr>
        <p:spPr bwMode="white">
          <a:xfrm>
            <a:off x="4653818" y="2981057"/>
            <a:ext cx="942545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BDAE7E-BAF7-CBDC-33C5-8927BE710F57}"/>
              </a:ext>
            </a:extLst>
          </p:cNvPr>
          <p:cNvSpPr/>
          <p:nvPr/>
        </p:nvSpPr>
        <p:spPr bwMode="white">
          <a:xfrm>
            <a:off x="7795636" y="2981057"/>
            <a:ext cx="942545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CDB8BE1-3C1E-BD79-1BB1-F30C8D2575A5}"/>
              </a:ext>
            </a:extLst>
          </p:cNvPr>
          <p:cNvSpPr/>
          <p:nvPr/>
        </p:nvSpPr>
        <p:spPr bwMode="white">
          <a:xfrm>
            <a:off x="10537586" y="2981057"/>
            <a:ext cx="952066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4BEC153-409E-9D26-49C2-CECF8499BBC6}"/>
              </a:ext>
            </a:extLst>
          </p:cNvPr>
          <p:cNvSpPr/>
          <p:nvPr/>
        </p:nvSpPr>
        <p:spPr bwMode="white">
          <a:xfrm>
            <a:off x="1214681" y="2087880"/>
            <a:ext cx="118819" cy="74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8233218E-7213-CCB1-9CA4-581A16959130}"/>
              </a:ext>
            </a:extLst>
          </p:cNvPr>
          <p:cNvSpPr/>
          <p:nvPr/>
        </p:nvSpPr>
        <p:spPr bwMode="white">
          <a:xfrm>
            <a:off x="3790241" y="2095500"/>
            <a:ext cx="118819" cy="74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660459D9-B8FA-293C-507D-D1A2D7ED376F}"/>
              </a:ext>
            </a:extLst>
          </p:cNvPr>
          <p:cNvSpPr/>
          <p:nvPr/>
        </p:nvSpPr>
        <p:spPr bwMode="white">
          <a:xfrm>
            <a:off x="6967781" y="2087880"/>
            <a:ext cx="118819" cy="74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5477AB38-3032-A0EF-D462-6B1D9D729096}"/>
              </a:ext>
            </a:extLst>
          </p:cNvPr>
          <p:cNvSpPr/>
          <p:nvPr/>
        </p:nvSpPr>
        <p:spPr bwMode="white">
          <a:xfrm>
            <a:off x="9550961" y="2080260"/>
            <a:ext cx="118819" cy="74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D6C2203-86EB-6ADD-F816-B2D78A3E7ADE}"/>
              </a:ext>
            </a:extLst>
          </p:cNvPr>
          <p:cNvSpPr/>
          <p:nvPr/>
        </p:nvSpPr>
        <p:spPr>
          <a:xfrm>
            <a:off x="1584960" y="1882140"/>
            <a:ext cx="480060" cy="44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3B5CCA5D-09CB-8C20-42D0-42BE8AEC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96" y="1897380"/>
            <a:ext cx="198202" cy="376180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846C8E71-9FC9-34BC-5DB6-82D783EEEE95}"/>
              </a:ext>
            </a:extLst>
          </p:cNvPr>
          <p:cNvSpPr/>
          <p:nvPr/>
        </p:nvSpPr>
        <p:spPr>
          <a:xfrm>
            <a:off x="10241280" y="1866900"/>
            <a:ext cx="480060" cy="44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DC94B177-4341-5665-45E8-12BA0A00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816" y="1882140"/>
            <a:ext cx="198202" cy="376180"/>
          </a:xfrm>
          <a:prstGeom prst="rect">
            <a:avLst/>
          </a:prstGeom>
        </p:spPr>
      </p:pic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56430FC6-ED93-F0FC-5B74-C9E81D595176}"/>
              </a:ext>
            </a:extLst>
          </p:cNvPr>
          <p:cNvSpPr/>
          <p:nvPr/>
        </p:nvSpPr>
        <p:spPr bwMode="white">
          <a:xfrm>
            <a:off x="620320" y="3522076"/>
            <a:ext cx="1650439" cy="1255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>
            <a:extLst>
              <a:ext uri="{FF2B5EF4-FFF2-40B4-BE49-F238E27FC236}">
                <a16:creationId xmlns:a16="http://schemas.microsoft.com/office/drawing/2014/main" id="{32D20FD7-CAE2-9E60-4CA9-9917E82E3FCD}"/>
              </a:ext>
            </a:extLst>
          </p:cNvPr>
          <p:cNvSpPr/>
          <p:nvPr/>
        </p:nvSpPr>
        <p:spPr bwMode="white">
          <a:xfrm>
            <a:off x="3523540" y="3392536"/>
            <a:ext cx="1650439" cy="1682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>
            <a:extLst>
              <a:ext uri="{FF2B5EF4-FFF2-40B4-BE49-F238E27FC236}">
                <a16:creationId xmlns:a16="http://schemas.microsoft.com/office/drawing/2014/main" id="{E4E512FE-692D-EB6F-EFC5-D3FFCF9BA7F5}"/>
              </a:ext>
            </a:extLst>
          </p:cNvPr>
          <p:cNvSpPr/>
          <p:nvPr/>
        </p:nvSpPr>
        <p:spPr bwMode="white">
          <a:xfrm>
            <a:off x="6304840" y="3384916"/>
            <a:ext cx="1848560" cy="1758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>
            <a:extLst>
              <a:ext uri="{FF2B5EF4-FFF2-40B4-BE49-F238E27FC236}">
                <a16:creationId xmlns:a16="http://schemas.microsoft.com/office/drawing/2014/main" id="{813CDE06-13B6-D949-0DE5-5164683C3030}"/>
              </a:ext>
            </a:extLst>
          </p:cNvPr>
          <p:cNvSpPr/>
          <p:nvPr/>
        </p:nvSpPr>
        <p:spPr bwMode="white">
          <a:xfrm>
            <a:off x="9253780" y="3384916"/>
            <a:ext cx="1650439" cy="1682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" grpId="0" animBg="1"/>
      <p:bldP spid="41" grpId="0" animBg="1"/>
      <p:bldP spid="42" grpId="0" animBg="1"/>
      <p:bldP spid="43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2D60629-A77E-166C-C750-A7E7F6E4A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DA09356-D7A9-B7A8-9B37-653069CF2F02}"/>
              </a:ext>
            </a:extLst>
          </p:cNvPr>
          <p:cNvSpPr/>
          <p:nvPr/>
        </p:nvSpPr>
        <p:spPr bwMode="white">
          <a:xfrm>
            <a:off x="3025785" y="3012102"/>
            <a:ext cx="190413" cy="133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455A5AE-ADA8-B93D-C829-0FA300C530C3}"/>
              </a:ext>
            </a:extLst>
          </p:cNvPr>
          <p:cNvSpPr/>
          <p:nvPr/>
        </p:nvSpPr>
        <p:spPr bwMode="white">
          <a:xfrm>
            <a:off x="7909884" y="3002562"/>
            <a:ext cx="190413" cy="143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9E9EFFE5-8250-6479-B11A-E191D42C88CA}"/>
              </a:ext>
            </a:extLst>
          </p:cNvPr>
          <p:cNvSpPr/>
          <p:nvPr/>
        </p:nvSpPr>
        <p:spPr bwMode="white">
          <a:xfrm>
            <a:off x="3475365" y="1206162"/>
            <a:ext cx="1538595" cy="169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1579AFC6-FCAD-6423-5CCB-E5626560A87F}"/>
              </a:ext>
            </a:extLst>
          </p:cNvPr>
          <p:cNvSpPr/>
          <p:nvPr/>
        </p:nvSpPr>
        <p:spPr bwMode="white">
          <a:xfrm>
            <a:off x="8390265" y="1107102"/>
            <a:ext cx="1538595" cy="169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2DEC7B5-8361-C254-7A89-170271FAA2DE}"/>
              </a:ext>
            </a:extLst>
          </p:cNvPr>
          <p:cNvSpPr/>
          <p:nvPr/>
        </p:nvSpPr>
        <p:spPr bwMode="white">
          <a:xfrm>
            <a:off x="892185" y="3812202"/>
            <a:ext cx="3969375" cy="1117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7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CEA3A5-B522-6C32-4B6A-0DAEDF0A3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9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219F7E-266F-E5B6-1F43-37B5070EFEC5}"/>
              </a:ext>
            </a:extLst>
          </p:cNvPr>
          <p:cNvSpPr/>
          <p:nvPr/>
        </p:nvSpPr>
        <p:spPr bwMode="white">
          <a:xfrm>
            <a:off x="6957818" y="1198630"/>
            <a:ext cx="1637553" cy="2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802A24-2480-BDD1-6C0F-A0C28D1A3918}"/>
              </a:ext>
            </a:extLst>
          </p:cNvPr>
          <p:cNvSpPr/>
          <p:nvPr/>
        </p:nvSpPr>
        <p:spPr bwMode="white">
          <a:xfrm>
            <a:off x="1968991" y="1675125"/>
            <a:ext cx="466512" cy="20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02F7AF-42C2-A882-08A9-515D7CA7D9AB}"/>
              </a:ext>
            </a:extLst>
          </p:cNvPr>
          <p:cNvSpPr/>
          <p:nvPr/>
        </p:nvSpPr>
        <p:spPr bwMode="white">
          <a:xfrm>
            <a:off x="3187636" y="1675125"/>
            <a:ext cx="590280" cy="20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E361D22-E6A9-2A64-1DCF-851C43335EED}"/>
              </a:ext>
            </a:extLst>
          </p:cNvPr>
          <p:cNvSpPr/>
          <p:nvPr/>
        </p:nvSpPr>
        <p:spPr bwMode="white">
          <a:xfrm>
            <a:off x="6605553" y="1675125"/>
            <a:ext cx="456990" cy="20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4448D2-BF92-DFB8-4A25-42B552492640}"/>
              </a:ext>
            </a:extLst>
          </p:cNvPr>
          <p:cNvSpPr/>
          <p:nvPr/>
        </p:nvSpPr>
        <p:spPr bwMode="white">
          <a:xfrm>
            <a:off x="7824198" y="1675125"/>
            <a:ext cx="456990" cy="20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5ED0F6D-989F-049B-5D3B-86FDAEA92A38}"/>
              </a:ext>
            </a:extLst>
          </p:cNvPr>
          <p:cNvSpPr/>
          <p:nvPr/>
        </p:nvSpPr>
        <p:spPr bwMode="white">
          <a:xfrm>
            <a:off x="1978512" y="2103970"/>
            <a:ext cx="456991" cy="20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C8BA90B-F586-3627-391D-C61A9A003CB5}"/>
              </a:ext>
            </a:extLst>
          </p:cNvPr>
          <p:cNvSpPr/>
          <p:nvPr/>
        </p:nvSpPr>
        <p:spPr bwMode="white">
          <a:xfrm>
            <a:off x="3187636" y="2103970"/>
            <a:ext cx="590280" cy="20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6652FDC-321E-98DE-EF70-E6585BA115A3}"/>
              </a:ext>
            </a:extLst>
          </p:cNvPr>
          <p:cNvSpPr/>
          <p:nvPr/>
        </p:nvSpPr>
        <p:spPr bwMode="white">
          <a:xfrm>
            <a:off x="6605553" y="2103970"/>
            <a:ext cx="590280" cy="20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B2655AA-336F-0794-7940-67BF32906C92}"/>
              </a:ext>
            </a:extLst>
          </p:cNvPr>
          <p:cNvSpPr/>
          <p:nvPr/>
        </p:nvSpPr>
        <p:spPr bwMode="white">
          <a:xfrm>
            <a:off x="7957487" y="2103970"/>
            <a:ext cx="323702" cy="20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