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FD77E8-D0C3-C516-A7B6-9D51C89BF1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15"/>
          <a:stretch/>
        </p:blipFill>
        <p:spPr>
          <a:xfrm>
            <a:off x="4283880" y="3476580"/>
            <a:ext cx="3442800" cy="912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D43B18D-67CC-12D6-20D3-173937FF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73C785-8DD9-53DD-6FA6-E51854DD6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4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70A770-D65E-EC47-6B93-4CEF777667AA}"/>
              </a:ext>
            </a:extLst>
          </p:cNvPr>
          <p:cNvSpPr/>
          <p:nvPr/>
        </p:nvSpPr>
        <p:spPr bwMode="white">
          <a:xfrm>
            <a:off x="1968991" y="1637224"/>
            <a:ext cx="599801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84DD05-39F3-EDFF-25F6-1A701FAC05F8}"/>
              </a:ext>
            </a:extLst>
          </p:cNvPr>
          <p:cNvSpPr/>
          <p:nvPr/>
        </p:nvSpPr>
        <p:spPr bwMode="white">
          <a:xfrm>
            <a:off x="5682049" y="1637224"/>
            <a:ext cx="580760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8A4406-585C-1080-2AE7-1A97DC239BD0}"/>
              </a:ext>
            </a:extLst>
          </p:cNvPr>
          <p:cNvSpPr/>
          <p:nvPr/>
        </p:nvSpPr>
        <p:spPr bwMode="white">
          <a:xfrm>
            <a:off x="9499834" y="1637224"/>
            <a:ext cx="590280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CA695F-22CE-2CBB-6A37-5D4012A4D626}"/>
              </a:ext>
            </a:extLst>
          </p:cNvPr>
          <p:cNvSpPr/>
          <p:nvPr/>
        </p:nvSpPr>
        <p:spPr bwMode="white">
          <a:xfrm>
            <a:off x="1845223" y="2066143"/>
            <a:ext cx="723570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63AE82-F917-B1FF-7830-C7963B7BB255}"/>
              </a:ext>
            </a:extLst>
          </p:cNvPr>
          <p:cNvSpPr/>
          <p:nvPr/>
        </p:nvSpPr>
        <p:spPr bwMode="white">
          <a:xfrm>
            <a:off x="5929586" y="2066143"/>
            <a:ext cx="33322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15B0791-8C09-F3BE-B4F8-ECF60411710A}"/>
              </a:ext>
            </a:extLst>
          </p:cNvPr>
          <p:cNvSpPr/>
          <p:nvPr/>
        </p:nvSpPr>
        <p:spPr bwMode="white">
          <a:xfrm>
            <a:off x="9376066" y="2066143"/>
            <a:ext cx="580760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4F9989D-7A63-3615-458F-B18A4EEA0B04}"/>
              </a:ext>
            </a:extLst>
          </p:cNvPr>
          <p:cNvSpPr/>
          <p:nvPr/>
        </p:nvSpPr>
        <p:spPr bwMode="white">
          <a:xfrm>
            <a:off x="2797289" y="2495062"/>
            <a:ext cx="447471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F0AE58E-52B5-8E0C-9EA8-54F0FF075EE4}"/>
              </a:ext>
            </a:extLst>
          </p:cNvPr>
          <p:cNvSpPr/>
          <p:nvPr/>
        </p:nvSpPr>
        <p:spPr bwMode="white">
          <a:xfrm>
            <a:off x="1750016" y="3619782"/>
            <a:ext cx="209454" cy="1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A594F7F-063A-A690-E9CF-8A26637D2BAB}"/>
              </a:ext>
            </a:extLst>
          </p:cNvPr>
          <p:cNvSpPr/>
          <p:nvPr/>
        </p:nvSpPr>
        <p:spPr bwMode="white">
          <a:xfrm>
            <a:off x="5558280" y="3619782"/>
            <a:ext cx="209454" cy="1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E389F50-E2E5-9535-E29E-6E5BE1ECF80C}"/>
              </a:ext>
            </a:extLst>
          </p:cNvPr>
          <p:cNvSpPr/>
          <p:nvPr/>
        </p:nvSpPr>
        <p:spPr bwMode="white">
          <a:xfrm>
            <a:off x="9252297" y="3619782"/>
            <a:ext cx="209454" cy="1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BC7E7D8-9B2F-3609-FE4C-8BE7B2AD144A}"/>
              </a:ext>
            </a:extLst>
          </p:cNvPr>
          <p:cNvSpPr/>
          <p:nvPr/>
        </p:nvSpPr>
        <p:spPr bwMode="white">
          <a:xfrm>
            <a:off x="2149884" y="4201205"/>
            <a:ext cx="209454" cy="1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7BE7BFE-1980-5197-3143-EAD9552E2EED}"/>
              </a:ext>
            </a:extLst>
          </p:cNvPr>
          <p:cNvSpPr/>
          <p:nvPr/>
        </p:nvSpPr>
        <p:spPr bwMode="white">
          <a:xfrm>
            <a:off x="5577322" y="4183381"/>
            <a:ext cx="168158" cy="141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B7BBBD2-A217-B498-DF6C-72E4F96D20C1}"/>
              </a:ext>
            </a:extLst>
          </p:cNvPr>
          <p:cNvSpPr/>
          <p:nvPr/>
        </p:nvSpPr>
        <p:spPr bwMode="white">
          <a:xfrm>
            <a:off x="9404628" y="4201205"/>
            <a:ext cx="209454" cy="1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FD2DD8E-5EFE-C749-FC7F-E6A50C426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1400"/>
            <a:ext cx="11520000" cy="3014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B976D498-5578-D44C-508B-86C57B58B66F}"/>
              </a:ext>
            </a:extLst>
          </p:cNvPr>
          <p:cNvSpPr/>
          <p:nvPr/>
        </p:nvSpPr>
        <p:spPr bwMode="white">
          <a:xfrm>
            <a:off x="1949950" y="732422"/>
            <a:ext cx="913983" cy="209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C1AA6E53-77C0-BB1B-53C2-CD189963734C}"/>
              </a:ext>
            </a:extLst>
          </p:cNvPr>
          <p:cNvSpPr/>
          <p:nvPr/>
        </p:nvSpPr>
        <p:spPr bwMode="white">
          <a:xfrm>
            <a:off x="4777586" y="732422"/>
            <a:ext cx="942545" cy="209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5D2274C9-20D0-0BD4-257E-45A52E8C34A8}"/>
              </a:ext>
            </a:extLst>
          </p:cNvPr>
          <p:cNvSpPr/>
          <p:nvPr/>
        </p:nvSpPr>
        <p:spPr bwMode="white">
          <a:xfrm>
            <a:off x="7329123" y="732422"/>
            <a:ext cx="809256" cy="209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365B95B4-996B-7356-B4C4-E00DD7D90453}"/>
              </a:ext>
            </a:extLst>
          </p:cNvPr>
          <p:cNvSpPr/>
          <p:nvPr/>
        </p:nvSpPr>
        <p:spPr bwMode="white">
          <a:xfrm>
            <a:off x="10013950" y="732422"/>
            <a:ext cx="685487" cy="209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CF0744C9-94C8-5020-FEA8-C30D8AEDED74}"/>
              </a:ext>
            </a:extLst>
          </p:cNvPr>
          <p:cNvSpPr/>
          <p:nvPr/>
        </p:nvSpPr>
        <p:spPr bwMode="white">
          <a:xfrm>
            <a:off x="372610" y="1037222"/>
            <a:ext cx="2743970" cy="2033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B30F7A84-AE7D-D610-04AE-802A65B971F5}"/>
              </a:ext>
            </a:extLst>
          </p:cNvPr>
          <p:cNvSpPr/>
          <p:nvPr/>
        </p:nvSpPr>
        <p:spPr bwMode="white">
          <a:xfrm>
            <a:off x="3428230" y="1044842"/>
            <a:ext cx="2743970" cy="2125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9467087B-CB40-9C1A-D770-07B95B0078E2}"/>
              </a:ext>
            </a:extLst>
          </p:cNvPr>
          <p:cNvSpPr/>
          <p:nvPr/>
        </p:nvSpPr>
        <p:spPr bwMode="white">
          <a:xfrm>
            <a:off x="6300970" y="1075322"/>
            <a:ext cx="2743970" cy="2003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BB366927-18F0-549B-A46E-9BBF20BE4C91}"/>
              </a:ext>
            </a:extLst>
          </p:cNvPr>
          <p:cNvSpPr/>
          <p:nvPr/>
        </p:nvSpPr>
        <p:spPr bwMode="white">
          <a:xfrm>
            <a:off x="8800330" y="945782"/>
            <a:ext cx="2743970" cy="2353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img_16777215">
            <a:extLst>
              <a:ext uri="{FF2B5EF4-FFF2-40B4-BE49-F238E27FC236}">
                <a16:creationId xmlns:a16="http://schemas.microsoft.com/office/drawing/2014/main" id="{546A7027-915D-9B1B-138E-12CF77562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3251883"/>
            <a:ext cx="11520000" cy="3689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71D8EEF2-3CED-4513-7AF9-0F0CEC887616}"/>
              </a:ext>
            </a:extLst>
          </p:cNvPr>
          <p:cNvSpPr/>
          <p:nvPr/>
        </p:nvSpPr>
        <p:spPr bwMode="white">
          <a:xfrm>
            <a:off x="1264480" y="3879298"/>
            <a:ext cx="4869620" cy="982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>
            <a:extLst>
              <a:ext uri="{FF2B5EF4-FFF2-40B4-BE49-F238E27FC236}">
                <a16:creationId xmlns:a16="http://schemas.microsoft.com/office/drawing/2014/main" id="{57ED7AFD-F5FC-BB7C-CE45-15B345381C45}"/>
              </a:ext>
            </a:extLst>
          </p:cNvPr>
          <p:cNvSpPr/>
          <p:nvPr/>
        </p:nvSpPr>
        <p:spPr bwMode="white">
          <a:xfrm>
            <a:off x="997901" y="5643221"/>
            <a:ext cx="6302059" cy="1028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9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E993B8-B077-D272-44A4-CD9052533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4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30A7FA-235F-98B8-5825-5E56C65EE308}"/>
              </a:ext>
            </a:extLst>
          </p:cNvPr>
          <p:cNvSpPr/>
          <p:nvPr/>
        </p:nvSpPr>
        <p:spPr bwMode="white">
          <a:xfrm>
            <a:off x="1026446" y="2037132"/>
            <a:ext cx="4764754" cy="919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C447A1-B1D3-D127-1193-9BB119DD6703}"/>
              </a:ext>
            </a:extLst>
          </p:cNvPr>
          <p:cNvSpPr/>
          <p:nvPr/>
        </p:nvSpPr>
        <p:spPr bwMode="white">
          <a:xfrm>
            <a:off x="1026446" y="3742851"/>
            <a:ext cx="4985734" cy="1095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2023-07-21T10:36:56Z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