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B384E2-CED0-0DB7-8D16-22EF797766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39"/>
          <a:stretch/>
        </p:blipFill>
        <p:spPr>
          <a:xfrm>
            <a:off x="3003720" y="3720420"/>
            <a:ext cx="6239340" cy="868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1276B0E-C77C-9F4A-27A8-E9FAAF9AB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70" y="2233096"/>
            <a:ext cx="8187690" cy="9977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C3E125-47AB-D4C4-0032-C299D93889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0" y="154260"/>
            <a:ext cx="11520000" cy="3492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F259C8-109E-ACC5-D274-B51A72F4B485}"/>
              </a:ext>
            </a:extLst>
          </p:cNvPr>
          <p:cNvSpPr/>
          <p:nvPr/>
        </p:nvSpPr>
        <p:spPr bwMode="white">
          <a:xfrm>
            <a:off x="2557441" y="2091623"/>
            <a:ext cx="704528" cy="20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EB63CDB-EE18-C8F5-B0B2-240F66921B18}"/>
              </a:ext>
            </a:extLst>
          </p:cNvPr>
          <p:cNvSpPr/>
          <p:nvPr/>
        </p:nvSpPr>
        <p:spPr bwMode="white">
          <a:xfrm>
            <a:off x="3947458" y="2091623"/>
            <a:ext cx="590280" cy="20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C9D1EDC-1DFE-27D8-38B3-57DF1AE1BD21}"/>
              </a:ext>
            </a:extLst>
          </p:cNvPr>
          <p:cNvSpPr/>
          <p:nvPr/>
        </p:nvSpPr>
        <p:spPr bwMode="white">
          <a:xfrm>
            <a:off x="5423160" y="2091623"/>
            <a:ext cx="333223" cy="20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7E26DE9-7BE9-B549-0D22-A3C020306835}"/>
              </a:ext>
            </a:extLst>
          </p:cNvPr>
          <p:cNvSpPr/>
          <p:nvPr/>
        </p:nvSpPr>
        <p:spPr bwMode="white">
          <a:xfrm>
            <a:off x="6632284" y="2091623"/>
            <a:ext cx="599800" cy="20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CDBC714-D969-D522-A12D-444BCF228C28}"/>
              </a:ext>
            </a:extLst>
          </p:cNvPr>
          <p:cNvSpPr/>
          <p:nvPr/>
        </p:nvSpPr>
        <p:spPr bwMode="white">
          <a:xfrm>
            <a:off x="2557441" y="2626068"/>
            <a:ext cx="704528" cy="20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4B6A768-75AB-8EE3-45EB-F79E4D3B9363}"/>
              </a:ext>
            </a:extLst>
          </p:cNvPr>
          <p:cNvSpPr/>
          <p:nvPr/>
        </p:nvSpPr>
        <p:spPr bwMode="white">
          <a:xfrm>
            <a:off x="3880813" y="2626068"/>
            <a:ext cx="733090" cy="20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735F6CE-63F0-552A-670F-CC76A3EA27AD}"/>
              </a:ext>
            </a:extLst>
          </p:cNvPr>
          <p:cNvSpPr/>
          <p:nvPr/>
        </p:nvSpPr>
        <p:spPr bwMode="white">
          <a:xfrm>
            <a:off x="5489805" y="2626068"/>
            <a:ext cx="199933" cy="20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1290A21-F47E-1143-6294-A4C8299A884B}"/>
              </a:ext>
            </a:extLst>
          </p:cNvPr>
          <p:cNvSpPr/>
          <p:nvPr/>
        </p:nvSpPr>
        <p:spPr bwMode="white">
          <a:xfrm>
            <a:off x="6565639" y="2626068"/>
            <a:ext cx="733090" cy="20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5DEFDFC-767F-33B9-6DEF-78B14C8D797B}"/>
              </a:ext>
            </a:extLst>
          </p:cNvPr>
          <p:cNvSpPr/>
          <p:nvPr/>
        </p:nvSpPr>
        <p:spPr bwMode="white">
          <a:xfrm>
            <a:off x="2471755" y="3170056"/>
            <a:ext cx="856859" cy="20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F5E56B9-9BE9-D458-40AB-18241DF1BB5A}"/>
              </a:ext>
            </a:extLst>
          </p:cNvPr>
          <p:cNvSpPr/>
          <p:nvPr/>
        </p:nvSpPr>
        <p:spPr bwMode="white">
          <a:xfrm>
            <a:off x="3814168" y="3170056"/>
            <a:ext cx="866380" cy="20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4C4DF13-0CA9-2E5A-FE2F-9245B9AD38E3}"/>
              </a:ext>
            </a:extLst>
          </p:cNvPr>
          <p:cNvSpPr/>
          <p:nvPr/>
        </p:nvSpPr>
        <p:spPr bwMode="white">
          <a:xfrm>
            <a:off x="5356515" y="3170056"/>
            <a:ext cx="466512" cy="20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1C6378D-315A-1696-68AE-2C907AD4DF2C}"/>
              </a:ext>
            </a:extLst>
          </p:cNvPr>
          <p:cNvSpPr/>
          <p:nvPr/>
        </p:nvSpPr>
        <p:spPr bwMode="white">
          <a:xfrm>
            <a:off x="6498995" y="3170056"/>
            <a:ext cx="866380" cy="20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D526D4F2-7893-E9DD-8726-6D04FE1F63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0" y="3705938"/>
            <a:ext cx="11520000" cy="2946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0D18233-A6D2-9EB3-FBB9-FACCFA304309}"/>
              </a:ext>
            </a:extLst>
          </p:cNvPr>
          <p:cNvSpPr/>
          <p:nvPr/>
        </p:nvSpPr>
        <p:spPr bwMode="white">
          <a:xfrm>
            <a:off x="2087127" y="4268504"/>
            <a:ext cx="314181" cy="20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30883B0-A5DD-E03F-4E9B-52659F1CF7ED}"/>
              </a:ext>
            </a:extLst>
          </p:cNvPr>
          <p:cNvSpPr/>
          <p:nvPr/>
        </p:nvSpPr>
        <p:spPr bwMode="white">
          <a:xfrm>
            <a:off x="2087127" y="4697580"/>
            <a:ext cx="580760" cy="20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9D01DFF-CC6A-BD45-EF32-04D8138307CB}"/>
              </a:ext>
            </a:extLst>
          </p:cNvPr>
          <p:cNvSpPr/>
          <p:nvPr/>
        </p:nvSpPr>
        <p:spPr bwMode="white">
          <a:xfrm>
            <a:off x="1953838" y="5126656"/>
            <a:ext cx="447471" cy="20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5EC7748E-1893-0CC3-68A9-B084A5EA869A}"/>
              </a:ext>
            </a:extLst>
          </p:cNvPr>
          <p:cNvSpPr/>
          <p:nvPr/>
        </p:nvSpPr>
        <p:spPr bwMode="white">
          <a:xfrm>
            <a:off x="1553970" y="5555732"/>
            <a:ext cx="447471" cy="20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EB9686CF-F624-80F0-7C94-7EE5B831487B}"/>
              </a:ext>
            </a:extLst>
          </p:cNvPr>
          <p:cNvSpPr/>
          <p:nvPr/>
        </p:nvSpPr>
        <p:spPr bwMode="white">
          <a:xfrm>
            <a:off x="6657045" y="5517592"/>
            <a:ext cx="428429" cy="190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4CF3D481-0644-A254-6087-70219158B3DE}"/>
              </a:ext>
            </a:extLst>
          </p:cNvPr>
          <p:cNvSpPr/>
          <p:nvPr/>
        </p:nvSpPr>
        <p:spPr bwMode="white">
          <a:xfrm>
            <a:off x="6638003" y="5813178"/>
            <a:ext cx="533157" cy="238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0CBAC7E9-A89D-E092-DBEE-017A6805EDBC}"/>
              </a:ext>
            </a:extLst>
          </p:cNvPr>
          <p:cNvSpPr/>
          <p:nvPr/>
        </p:nvSpPr>
        <p:spPr bwMode="white">
          <a:xfrm>
            <a:off x="2087127" y="5984808"/>
            <a:ext cx="314181" cy="190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809381DF-365E-F777-4356-99D8310C8A87}"/>
              </a:ext>
            </a:extLst>
          </p:cNvPr>
          <p:cNvSpPr/>
          <p:nvPr/>
        </p:nvSpPr>
        <p:spPr bwMode="white">
          <a:xfrm>
            <a:off x="5885871" y="6137369"/>
            <a:ext cx="561719" cy="190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659E506A-B04F-9B28-A00E-08E5D7FC6989}"/>
              </a:ext>
            </a:extLst>
          </p:cNvPr>
          <p:cNvSpPr/>
          <p:nvPr/>
        </p:nvSpPr>
        <p:spPr bwMode="white">
          <a:xfrm>
            <a:off x="1820549" y="6404349"/>
            <a:ext cx="580760" cy="20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4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637E51-2115-0AC1-3985-26C6EDEA3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10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1E03D0-DA81-59E3-DA2A-668398E06188}"/>
              </a:ext>
            </a:extLst>
          </p:cNvPr>
          <p:cNvSpPr/>
          <p:nvPr/>
        </p:nvSpPr>
        <p:spPr bwMode="white">
          <a:xfrm>
            <a:off x="2254611" y="1026795"/>
            <a:ext cx="580760" cy="209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973094-F393-0CAD-7E61-BC5B00727B3B}"/>
              </a:ext>
            </a:extLst>
          </p:cNvPr>
          <p:cNvSpPr/>
          <p:nvPr/>
        </p:nvSpPr>
        <p:spPr bwMode="white">
          <a:xfrm>
            <a:off x="5386909" y="1026795"/>
            <a:ext cx="609322" cy="209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49908B9-759A-B17A-2725-9E3115DF835E}"/>
              </a:ext>
            </a:extLst>
          </p:cNvPr>
          <p:cNvSpPr/>
          <p:nvPr/>
        </p:nvSpPr>
        <p:spPr bwMode="white">
          <a:xfrm>
            <a:off x="8814347" y="1026795"/>
            <a:ext cx="733090" cy="209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C579FA8-95DF-5C83-3C1C-F4AD3A6A350F}"/>
              </a:ext>
            </a:extLst>
          </p:cNvPr>
          <p:cNvSpPr/>
          <p:nvPr/>
        </p:nvSpPr>
        <p:spPr bwMode="white">
          <a:xfrm>
            <a:off x="2635438" y="1455449"/>
            <a:ext cx="599801" cy="209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15A8D00-21BF-EAA0-6CF1-27C5828BE42C}"/>
              </a:ext>
            </a:extLst>
          </p:cNvPr>
          <p:cNvSpPr/>
          <p:nvPr/>
        </p:nvSpPr>
        <p:spPr bwMode="white">
          <a:xfrm>
            <a:off x="8947636" y="1455449"/>
            <a:ext cx="609322" cy="200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5DF8A73-D330-868C-D62D-D82E87B57D70}"/>
              </a:ext>
            </a:extLst>
          </p:cNvPr>
          <p:cNvSpPr/>
          <p:nvPr/>
        </p:nvSpPr>
        <p:spPr bwMode="white">
          <a:xfrm>
            <a:off x="2721123" y="3446308"/>
            <a:ext cx="447471" cy="200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A2E6717-35E6-5D24-42AF-223BB4CCBA08}"/>
              </a:ext>
            </a:extLst>
          </p:cNvPr>
          <p:cNvSpPr/>
          <p:nvPr/>
        </p:nvSpPr>
        <p:spPr bwMode="white">
          <a:xfrm>
            <a:off x="5120330" y="3446308"/>
            <a:ext cx="466512" cy="200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4C03D7B-0C6C-B0CD-AC61-6068D54CFE2B}"/>
              </a:ext>
            </a:extLst>
          </p:cNvPr>
          <p:cNvSpPr/>
          <p:nvPr/>
        </p:nvSpPr>
        <p:spPr bwMode="white">
          <a:xfrm>
            <a:off x="7538578" y="3446308"/>
            <a:ext cx="466512" cy="200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28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F3B105-F72F-DDD9-1D29-EDCD3418C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00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4FDCA10-FCA1-8A1B-D34F-963F14B92434}"/>
              </a:ext>
            </a:extLst>
          </p:cNvPr>
          <p:cNvSpPr/>
          <p:nvPr/>
        </p:nvSpPr>
        <p:spPr bwMode="white">
          <a:xfrm>
            <a:off x="1235900" y="1676020"/>
            <a:ext cx="6391720" cy="830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AB3C709-3FFA-81C4-AF06-29BAECCC4CCE}"/>
              </a:ext>
            </a:extLst>
          </p:cNvPr>
          <p:cNvSpPr/>
          <p:nvPr/>
        </p:nvSpPr>
        <p:spPr bwMode="white">
          <a:xfrm>
            <a:off x="1245421" y="3440250"/>
            <a:ext cx="8630099" cy="1367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61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2023-07-21T10:34:39Z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