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CFE400-A672-DE2E-A4BA-77CAAF318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1"/>
          <a:stretch/>
        </p:blipFill>
        <p:spPr>
          <a:xfrm>
            <a:off x="4390980" y="3514680"/>
            <a:ext cx="3922440" cy="87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2C92DDB-995B-B7F9-95CC-28EE7D70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939304"/>
            <a:ext cx="8420100" cy="1090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0D1DDB-4353-A19E-84CF-874B7FA41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177120"/>
            <a:ext cx="11520000" cy="256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6F8936-AEB9-34F3-061D-DFFABEB6353D}"/>
              </a:ext>
            </a:extLst>
          </p:cNvPr>
          <p:cNvSpPr/>
          <p:nvPr/>
        </p:nvSpPr>
        <p:spPr bwMode="white">
          <a:xfrm>
            <a:off x="1489157" y="1638867"/>
            <a:ext cx="209454" cy="152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78710F-7BA5-2300-42CF-207C94C9AC89}"/>
              </a:ext>
            </a:extLst>
          </p:cNvPr>
          <p:cNvSpPr/>
          <p:nvPr/>
        </p:nvSpPr>
        <p:spPr bwMode="white">
          <a:xfrm flipV="1">
            <a:off x="4250148" y="1600200"/>
            <a:ext cx="245652" cy="220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4A4415-8908-4C14-471C-BC0CCF4FBD6A}"/>
              </a:ext>
            </a:extLst>
          </p:cNvPr>
          <p:cNvSpPr/>
          <p:nvPr/>
        </p:nvSpPr>
        <p:spPr bwMode="white">
          <a:xfrm>
            <a:off x="6858810" y="1638867"/>
            <a:ext cx="199933" cy="152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55B15C-D8F8-4D3B-6FAB-E726D745C504}"/>
              </a:ext>
            </a:extLst>
          </p:cNvPr>
          <p:cNvSpPr/>
          <p:nvPr/>
        </p:nvSpPr>
        <p:spPr bwMode="white">
          <a:xfrm>
            <a:off x="9743570" y="1638867"/>
            <a:ext cx="209454" cy="152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505C07-8FE6-ECDA-E14E-B8FB1A0F3D5B}"/>
              </a:ext>
            </a:extLst>
          </p:cNvPr>
          <p:cNvSpPr/>
          <p:nvPr/>
        </p:nvSpPr>
        <p:spPr bwMode="white">
          <a:xfrm>
            <a:off x="1489157" y="2278979"/>
            <a:ext cx="209454" cy="16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C564E48-BAC1-B496-FEA0-CAF087038E66}"/>
              </a:ext>
            </a:extLst>
          </p:cNvPr>
          <p:cNvSpPr/>
          <p:nvPr/>
        </p:nvSpPr>
        <p:spPr bwMode="white">
          <a:xfrm>
            <a:off x="4231107" y="2278979"/>
            <a:ext cx="209454" cy="16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7948A5-4DA1-72E1-B7AC-B3096712F892}"/>
              </a:ext>
            </a:extLst>
          </p:cNvPr>
          <p:cNvSpPr/>
          <p:nvPr/>
        </p:nvSpPr>
        <p:spPr bwMode="white">
          <a:xfrm>
            <a:off x="6868330" y="2278979"/>
            <a:ext cx="209454" cy="16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FBECCB7-E763-4332-BD42-8AFB5BCDC7B9}"/>
              </a:ext>
            </a:extLst>
          </p:cNvPr>
          <p:cNvSpPr/>
          <p:nvPr/>
        </p:nvSpPr>
        <p:spPr bwMode="white">
          <a:xfrm>
            <a:off x="9743570" y="2278979"/>
            <a:ext cx="209454" cy="16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ADD16BF-05DF-8E36-D56B-9DE8637B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2675679"/>
            <a:ext cx="11520000" cy="399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A645023-DDA3-01E2-C499-CD5D2D8440E3}"/>
              </a:ext>
            </a:extLst>
          </p:cNvPr>
          <p:cNvSpPr/>
          <p:nvPr/>
        </p:nvSpPr>
        <p:spPr bwMode="white">
          <a:xfrm>
            <a:off x="3789373" y="3923123"/>
            <a:ext cx="866380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F012226-A9AC-5986-8A7A-3A8E608C0098}"/>
              </a:ext>
            </a:extLst>
          </p:cNvPr>
          <p:cNvSpPr/>
          <p:nvPr/>
        </p:nvSpPr>
        <p:spPr bwMode="white">
          <a:xfrm>
            <a:off x="8549703" y="3913601"/>
            <a:ext cx="933023" cy="24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1E89CEC-BBF4-5C0D-20CF-22E3CE0D2FEA}"/>
              </a:ext>
            </a:extLst>
          </p:cNvPr>
          <p:cNvSpPr/>
          <p:nvPr/>
        </p:nvSpPr>
        <p:spPr bwMode="white">
          <a:xfrm>
            <a:off x="2980117" y="4389725"/>
            <a:ext cx="1323371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C91B940-2DF6-20F0-241A-D071CADEEF0E}"/>
              </a:ext>
            </a:extLst>
          </p:cNvPr>
          <p:cNvSpPr/>
          <p:nvPr/>
        </p:nvSpPr>
        <p:spPr bwMode="white">
          <a:xfrm>
            <a:off x="3817935" y="4903939"/>
            <a:ext cx="866380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4F11EEF-B427-0B50-1EBF-DD1A65C43945}"/>
              </a:ext>
            </a:extLst>
          </p:cNvPr>
          <p:cNvSpPr/>
          <p:nvPr/>
        </p:nvSpPr>
        <p:spPr bwMode="white">
          <a:xfrm>
            <a:off x="8663951" y="4894416"/>
            <a:ext cx="1351933" cy="24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E97D071-2645-B840-C748-719FB7BC1A52}"/>
              </a:ext>
            </a:extLst>
          </p:cNvPr>
          <p:cNvSpPr/>
          <p:nvPr/>
        </p:nvSpPr>
        <p:spPr bwMode="white">
          <a:xfrm>
            <a:off x="3522794" y="5370540"/>
            <a:ext cx="1723239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6AF3D9E-6527-9C9C-DF34-A87A7A483472}"/>
              </a:ext>
            </a:extLst>
          </p:cNvPr>
          <p:cNvSpPr/>
          <p:nvPr/>
        </p:nvSpPr>
        <p:spPr bwMode="white">
          <a:xfrm>
            <a:off x="4598629" y="5884754"/>
            <a:ext cx="856859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0F7F054-C4D2-3D80-0D64-FA47BCB9E4D7}"/>
              </a:ext>
            </a:extLst>
          </p:cNvPr>
          <p:cNvSpPr/>
          <p:nvPr/>
        </p:nvSpPr>
        <p:spPr bwMode="white">
          <a:xfrm>
            <a:off x="9378001" y="5865709"/>
            <a:ext cx="1209123" cy="24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F492BB2-A5FC-9F32-6D99-D8246CB14F51}"/>
              </a:ext>
            </a:extLst>
          </p:cNvPr>
          <p:cNvSpPr/>
          <p:nvPr/>
        </p:nvSpPr>
        <p:spPr bwMode="white">
          <a:xfrm>
            <a:off x="4055951" y="6351356"/>
            <a:ext cx="1599471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9D12875-1869-5DC4-4C1D-E9EBF1C71695}"/>
              </a:ext>
            </a:extLst>
          </p:cNvPr>
          <p:cNvSpPr/>
          <p:nvPr/>
        </p:nvSpPr>
        <p:spPr bwMode="white">
          <a:xfrm>
            <a:off x="6150497" y="6351356"/>
            <a:ext cx="1647074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146FA0-8A4F-A9C4-FB28-C9C9FD2C5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994D97-EA6E-2846-D50F-8669B78D894A}"/>
              </a:ext>
            </a:extLst>
          </p:cNvPr>
          <p:cNvSpPr/>
          <p:nvPr/>
        </p:nvSpPr>
        <p:spPr bwMode="white">
          <a:xfrm>
            <a:off x="1845223" y="2220655"/>
            <a:ext cx="456991" cy="20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EBEB90-4B53-236A-8AD8-DE613190041D}"/>
              </a:ext>
            </a:extLst>
          </p:cNvPr>
          <p:cNvSpPr/>
          <p:nvPr/>
        </p:nvSpPr>
        <p:spPr bwMode="white">
          <a:xfrm>
            <a:off x="4396760" y="2220655"/>
            <a:ext cx="456991" cy="20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980BFE-7BFA-2F6E-DFDB-557EFE8055B2}"/>
              </a:ext>
            </a:extLst>
          </p:cNvPr>
          <p:cNvSpPr/>
          <p:nvPr/>
        </p:nvSpPr>
        <p:spPr bwMode="white">
          <a:xfrm>
            <a:off x="7014942" y="2220655"/>
            <a:ext cx="456991" cy="20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E946AA-6D30-94CD-0D56-E62D4785B392}"/>
              </a:ext>
            </a:extLst>
          </p:cNvPr>
          <p:cNvSpPr/>
          <p:nvPr/>
        </p:nvSpPr>
        <p:spPr bwMode="white">
          <a:xfrm>
            <a:off x="9766413" y="2220655"/>
            <a:ext cx="466512" cy="20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3077BB-E714-29B5-CE24-BA28725F30B1}"/>
              </a:ext>
            </a:extLst>
          </p:cNvPr>
          <p:cNvSpPr/>
          <p:nvPr/>
        </p:nvSpPr>
        <p:spPr bwMode="white">
          <a:xfrm>
            <a:off x="1968991" y="3193921"/>
            <a:ext cx="599801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211CF5-D98F-C6C6-3F68-FA8C486A0EE5}"/>
              </a:ext>
            </a:extLst>
          </p:cNvPr>
          <p:cNvSpPr/>
          <p:nvPr/>
        </p:nvSpPr>
        <p:spPr bwMode="white">
          <a:xfrm>
            <a:off x="4396760" y="3193921"/>
            <a:ext cx="590280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66123B-7D5E-19F1-C920-F0DDD2667412}"/>
              </a:ext>
            </a:extLst>
          </p:cNvPr>
          <p:cNvSpPr/>
          <p:nvPr/>
        </p:nvSpPr>
        <p:spPr bwMode="white">
          <a:xfrm>
            <a:off x="7014942" y="3193921"/>
            <a:ext cx="561720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9FC8D7E-17A2-B2A3-F3B8-BE45279595CF}"/>
              </a:ext>
            </a:extLst>
          </p:cNvPr>
          <p:cNvSpPr/>
          <p:nvPr/>
        </p:nvSpPr>
        <p:spPr bwMode="white">
          <a:xfrm>
            <a:off x="9909223" y="3193921"/>
            <a:ext cx="590280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709C85-0E2C-A26C-7886-2FE3B2F26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F57521-747D-4AE0-17B2-E32101517E38}"/>
              </a:ext>
            </a:extLst>
          </p:cNvPr>
          <p:cNvSpPr/>
          <p:nvPr/>
        </p:nvSpPr>
        <p:spPr bwMode="white">
          <a:xfrm>
            <a:off x="2321256" y="1732229"/>
            <a:ext cx="142809" cy="190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805B2-5F4C-0480-F14E-21F5F28517CA}"/>
              </a:ext>
            </a:extLst>
          </p:cNvPr>
          <p:cNvSpPr/>
          <p:nvPr/>
        </p:nvSpPr>
        <p:spPr bwMode="white">
          <a:xfrm>
            <a:off x="4796628" y="1722700"/>
            <a:ext cx="190413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4F0533-07FB-4C68-3D15-9C1B7D3E47DA}"/>
              </a:ext>
            </a:extLst>
          </p:cNvPr>
          <p:cNvSpPr/>
          <p:nvPr/>
        </p:nvSpPr>
        <p:spPr bwMode="white">
          <a:xfrm>
            <a:off x="7681388" y="1722700"/>
            <a:ext cx="466512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28D3C3-874F-2428-A08B-B6501983A3A3}"/>
              </a:ext>
            </a:extLst>
          </p:cNvPr>
          <p:cNvSpPr/>
          <p:nvPr/>
        </p:nvSpPr>
        <p:spPr bwMode="white">
          <a:xfrm>
            <a:off x="10309090" y="1722700"/>
            <a:ext cx="428429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2B5560-60FE-B9A1-93BA-63F05175E253}"/>
              </a:ext>
            </a:extLst>
          </p:cNvPr>
          <p:cNvSpPr/>
          <p:nvPr/>
        </p:nvSpPr>
        <p:spPr bwMode="white">
          <a:xfrm>
            <a:off x="1902347" y="2218227"/>
            <a:ext cx="609322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96737BB-CE26-65B1-F37A-5BA845FF997B}"/>
              </a:ext>
            </a:extLst>
          </p:cNvPr>
          <p:cNvSpPr/>
          <p:nvPr/>
        </p:nvSpPr>
        <p:spPr bwMode="white">
          <a:xfrm>
            <a:off x="5063206" y="2218227"/>
            <a:ext cx="190413" cy="190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209066E-ADA6-E20D-6131-8ED7A007B162}"/>
              </a:ext>
            </a:extLst>
          </p:cNvPr>
          <p:cNvSpPr/>
          <p:nvPr/>
        </p:nvSpPr>
        <p:spPr bwMode="white">
          <a:xfrm>
            <a:off x="7424330" y="2218227"/>
            <a:ext cx="456990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D4410D8-494F-9E2E-E124-C358B45799C5}"/>
              </a:ext>
            </a:extLst>
          </p:cNvPr>
          <p:cNvSpPr/>
          <p:nvPr/>
        </p:nvSpPr>
        <p:spPr bwMode="white">
          <a:xfrm>
            <a:off x="10442380" y="2218227"/>
            <a:ext cx="590280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4169BB7-8403-41CF-E30A-EDDCE9DD4958}"/>
              </a:ext>
            </a:extLst>
          </p:cNvPr>
          <p:cNvSpPr/>
          <p:nvPr/>
        </p:nvSpPr>
        <p:spPr bwMode="white">
          <a:xfrm>
            <a:off x="2092760" y="3256929"/>
            <a:ext cx="952066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FA43708-0562-F126-3D36-03ADCFDA3533}"/>
              </a:ext>
            </a:extLst>
          </p:cNvPr>
          <p:cNvSpPr/>
          <p:nvPr/>
        </p:nvSpPr>
        <p:spPr bwMode="white">
          <a:xfrm>
            <a:off x="4853752" y="3256929"/>
            <a:ext cx="952066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EE60934-3683-85FD-EEDD-11F7A903A1DC}"/>
              </a:ext>
            </a:extLst>
          </p:cNvPr>
          <p:cNvSpPr/>
          <p:nvPr/>
        </p:nvSpPr>
        <p:spPr bwMode="white">
          <a:xfrm>
            <a:off x="7338644" y="3256929"/>
            <a:ext cx="809256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52CDFBE-651B-6CC8-312B-21F911195114}"/>
              </a:ext>
            </a:extLst>
          </p:cNvPr>
          <p:cNvSpPr/>
          <p:nvPr/>
        </p:nvSpPr>
        <p:spPr bwMode="white">
          <a:xfrm>
            <a:off x="10099636" y="3256929"/>
            <a:ext cx="942545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CF68524-178C-6752-A89F-25D83CC8204D}"/>
              </a:ext>
            </a:extLst>
          </p:cNvPr>
          <p:cNvSpPr/>
          <p:nvPr/>
        </p:nvSpPr>
        <p:spPr bwMode="white">
          <a:xfrm>
            <a:off x="446840" y="3630308"/>
            <a:ext cx="2555440" cy="167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3F65C453-17C8-D307-6CD6-A15EC24F8DB3}"/>
              </a:ext>
            </a:extLst>
          </p:cNvPr>
          <p:cNvSpPr/>
          <p:nvPr/>
        </p:nvSpPr>
        <p:spPr bwMode="white">
          <a:xfrm>
            <a:off x="3121460" y="3683648"/>
            <a:ext cx="2555440" cy="167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E436E3E6-B053-4038-A16B-9EBD65BC7894}"/>
              </a:ext>
            </a:extLst>
          </p:cNvPr>
          <p:cNvSpPr/>
          <p:nvPr/>
        </p:nvSpPr>
        <p:spPr bwMode="white">
          <a:xfrm>
            <a:off x="5925620" y="3592208"/>
            <a:ext cx="2555440" cy="167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DC834823-67A3-1B13-3BD8-BE3A9BF2229B}"/>
              </a:ext>
            </a:extLst>
          </p:cNvPr>
          <p:cNvSpPr/>
          <p:nvPr/>
        </p:nvSpPr>
        <p:spPr bwMode="white">
          <a:xfrm>
            <a:off x="8752640" y="3554108"/>
            <a:ext cx="2555440" cy="167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7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