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65" r:id="rId4"/>
    <p:sldId id="262" r:id="rId5"/>
    <p:sldId id="260" r:id="rId6"/>
    <p:sldId id="258" r:id="rId7"/>
  </p:sldIdLst>
  <p:sldSz cx="12192000" cy="6858000"/>
  <p:notesSz cx="6858000" cy="9144000"/>
  <p:custDataLst>
    <p:tags r:id="rId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317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2023/7/21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148CE588-877A-6279-9C33-D0EDFB7346C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134"/>
          <a:stretch/>
        </p:blipFill>
        <p:spPr>
          <a:xfrm>
            <a:off x="3651420" y="3369900"/>
            <a:ext cx="4707720" cy="95653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图片 1">
            <a:extLst>
              <a:ext uri="{FF2B5EF4-FFF2-40B4-BE49-F238E27FC236}">
                <a16:creationId xmlns:a16="http://schemas.microsoft.com/office/drawing/2014/main" id="{14E2880E-9F5A-AADA-55B4-6BD6A6B144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5460" y="1985024"/>
            <a:ext cx="8420100" cy="1090419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ADECB32E-9112-016D-E103-6829280C238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100" y="207600"/>
            <a:ext cx="11520000" cy="289871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ED438527-6B5D-31E3-6664-1F381EC724C5}"/>
              </a:ext>
            </a:extLst>
          </p:cNvPr>
          <p:cNvSpPr/>
          <p:nvPr/>
        </p:nvSpPr>
        <p:spPr bwMode="white">
          <a:xfrm>
            <a:off x="2330794" y="1494858"/>
            <a:ext cx="837818" cy="2097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4EE8236C-8FA6-E0FB-DB4D-A7E3EB6597B8}"/>
              </a:ext>
            </a:extLst>
          </p:cNvPr>
          <p:cNvSpPr/>
          <p:nvPr/>
        </p:nvSpPr>
        <p:spPr bwMode="white">
          <a:xfrm>
            <a:off x="7338661" y="1494858"/>
            <a:ext cx="828297" cy="2097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3EE39446-B469-9843-0A5A-3ADFE164B9FE}"/>
              </a:ext>
            </a:extLst>
          </p:cNvPr>
          <p:cNvSpPr/>
          <p:nvPr/>
        </p:nvSpPr>
        <p:spPr bwMode="white">
          <a:xfrm>
            <a:off x="693420" y="1874520"/>
            <a:ext cx="1844040" cy="111737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" name="矩形 1">
            <a:extLst>
              <a:ext uri="{FF2B5EF4-FFF2-40B4-BE49-F238E27FC236}">
                <a16:creationId xmlns:a16="http://schemas.microsoft.com/office/drawing/2014/main" id="{209EECF4-C917-5855-7E45-41074C26B8B2}"/>
              </a:ext>
            </a:extLst>
          </p:cNvPr>
          <p:cNvSpPr/>
          <p:nvPr/>
        </p:nvSpPr>
        <p:spPr bwMode="white">
          <a:xfrm>
            <a:off x="5730240" y="1866900"/>
            <a:ext cx="1935480" cy="13182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5" name="img_16777215">
            <a:extLst>
              <a:ext uri="{FF2B5EF4-FFF2-40B4-BE49-F238E27FC236}">
                <a16:creationId xmlns:a16="http://schemas.microsoft.com/office/drawing/2014/main" id="{BA5F6F99-C161-5E45-9863-6AF204A92180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100" y="3041658"/>
            <a:ext cx="11520000" cy="366394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6" name="矩形 15">
            <a:extLst>
              <a:ext uri="{FF2B5EF4-FFF2-40B4-BE49-F238E27FC236}">
                <a16:creationId xmlns:a16="http://schemas.microsoft.com/office/drawing/2014/main" id="{987B4A36-B944-1143-9CA8-CA7BA494E9FE}"/>
              </a:ext>
            </a:extLst>
          </p:cNvPr>
          <p:cNvSpPr/>
          <p:nvPr/>
        </p:nvSpPr>
        <p:spPr bwMode="white">
          <a:xfrm>
            <a:off x="2264149" y="3614148"/>
            <a:ext cx="580760" cy="21945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>
            <a:extLst>
              <a:ext uri="{FF2B5EF4-FFF2-40B4-BE49-F238E27FC236}">
                <a16:creationId xmlns:a16="http://schemas.microsoft.com/office/drawing/2014/main" id="{D6EB602B-E093-0306-58A3-111EB8C30816}"/>
              </a:ext>
            </a:extLst>
          </p:cNvPr>
          <p:cNvSpPr/>
          <p:nvPr/>
        </p:nvSpPr>
        <p:spPr bwMode="white">
          <a:xfrm>
            <a:off x="3244777" y="4024434"/>
            <a:ext cx="714049" cy="20991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>
            <a:extLst>
              <a:ext uri="{FF2B5EF4-FFF2-40B4-BE49-F238E27FC236}">
                <a16:creationId xmlns:a16="http://schemas.microsoft.com/office/drawing/2014/main" id="{89AEBEDF-AD2E-0D93-7FF7-D96947382954}"/>
              </a:ext>
            </a:extLst>
          </p:cNvPr>
          <p:cNvSpPr/>
          <p:nvPr/>
        </p:nvSpPr>
        <p:spPr bwMode="white">
          <a:xfrm>
            <a:off x="4349174" y="4434719"/>
            <a:ext cx="866380" cy="20991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9" name="矩形 18">
            <a:extLst>
              <a:ext uri="{FF2B5EF4-FFF2-40B4-BE49-F238E27FC236}">
                <a16:creationId xmlns:a16="http://schemas.microsoft.com/office/drawing/2014/main" id="{154D90B8-3D39-A985-81FC-AE906254301A}"/>
              </a:ext>
            </a:extLst>
          </p:cNvPr>
          <p:cNvSpPr/>
          <p:nvPr/>
        </p:nvSpPr>
        <p:spPr bwMode="white">
          <a:xfrm>
            <a:off x="5186992" y="5245748"/>
            <a:ext cx="1409057" cy="21945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0" name="矩形 19">
            <a:extLst>
              <a:ext uri="{FF2B5EF4-FFF2-40B4-BE49-F238E27FC236}">
                <a16:creationId xmlns:a16="http://schemas.microsoft.com/office/drawing/2014/main" id="{BD37834C-3EE1-9600-2306-3C7C79F22AA7}"/>
              </a:ext>
            </a:extLst>
          </p:cNvPr>
          <p:cNvSpPr/>
          <p:nvPr/>
        </p:nvSpPr>
        <p:spPr bwMode="white">
          <a:xfrm>
            <a:off x="5186992" y="5999528"/>
            <a:ext cx="1551867" cy="21945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3914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3" grpId="0" animBg="1"/>
      <p:bldP spid="2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3F9A172E-B694-2361-1B7F-1DC37C15500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02119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2932B5A7-9977-44AC-830C-8F00C1BC67D2}"/>
              </a:ext>
            </a:extLst>
          </p:cNvPr>
          <p:cNvSpPr/>
          <p:nvPr/>
        </p:nvSpPr>
        <p:spPr bwMode="white">
          <a:xfrm>
            <a:off x="1264462" y="865298"/>
            <a:ext cx="3789223" cy="8796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>
            <a:extLst>
              <a:ext uri="{FF2B5EF4-FFF2-40B4-BE49-F238E27FC236}">
                <a16:creationId xmlns:a16="http://schemas.microsoft.com/office/drawing/2014/main" id="{021D0247-26BC-4AFF-2843-EB10D988D7A2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240" y="2844120"/>
            <a:ext cx="11520000" cy="360155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380C6AE8-7DF9-2527-3AD4-D6AD6BBBF1D4}"/>
              </a:ext>
            </a:extLst>
          </p:cNvPr>
          <p:cNvSpPr/>
          <p:nvPr/>
        </p:nvSpPr>
        <p:spPr bwMode="white">
          <a:xfrm>
            <a:off x="1812859" y="6007394"/>
            <a:ext cx="533157" cy="19055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7DF21B9D-2FE0-0C3E-F4DE-D7D27B052166}"/>
              </a:ext>
            </a:extLst>
          </p:cNvPr>
          <p:cNvSpPr/>
          <p:nvPr/>
        </p:nvSpPr>
        <p:spPr bwMode="white">
          <a:xfrm>
            <a:off x="6516066" y="6007394"/>
            <a:ext cx="818776" cy="19055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84330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7D3BA11C-3049-0D9B-FACA-FA81AA6A0F4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57432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34B9BAF5-91E5-2553-1DF1-406EA0A99A47}"/>
              </a:ext>
            </a:extLst>
          </p:cNvPr>
          <p:cNvSpPr/>
          <p:nvPr/>
        </p:nvSpPr>
        <p:spPr bwMode="white">
          <a:xfrm>
            <a:off x="712264" y="2028543"/>
            <a:ext cx="10047176" cy="101183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78175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0</Words>
  <Application>Microsoft Office PowerPoint</Application>
  <PresentationFormat>宽屏</PresentationFormat>
  <Paragraphs>0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9" baseType="lpstr"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栽 花</cp:lastModifiedBy>
  <cp:revision>4</cp:revision>
  <dcterms:created xsi:type="dcterms:W3CDTF">2023-07-20T00:26:43Z</dcterms:created>
  <dcterms:modified xsi:type="dcterms:W3CDTF">2023-07-21T09:50:44Z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2052-11.1.0.14309</vt:lpwstr>
  </property>
</Properties>
</file>