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5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5"/>
          <a:stretch>
            <a:fillRect/>
          </a:stretch>
        </p:blipFill>
        <p:spPr>
          <a:xfrm>
            <a:off x="2828880" y="3347040"/>
            <a:ext cx="6086520" cy="91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1985024"/>
            <a:ext cx="8420100" cy="1090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5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97818" y="2571570"/>
            <a:ext cx="856859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01619" y="2571570"/>
            <a:ext cx="847338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48363" y="2571570"/>
            <a:ext cx="82829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0727" y="2571570"/>
            <a:ext cx="809256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3400380"/>
            <a:ext cx="11520000" cy="2570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4375835" y="4279395"/>
            <a:ext cx="609322" cy="200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16860" y="4279395"/>
            <a:ext cx="628363" cy="200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09191" y="4871776"/>
            <a:ext cx="733090" cy="2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69257" y="4871776"/>
            <a:ext cx="733090" cy="2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09191" y="5454601"/>
            <a:ext cx="742611" cy="2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69257" y="5454601"/>
            <a:ext cx="742611" cy="2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/>
          <p:cNvSpPr/>
          <p:nvPr/>
        </p:nvSpPr>
        <p:spPr bwMode="white">
          <a:xfrm>
            <a:off x="2158337" y="889778"/>
            <a:ext cx="935383" cy="36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611477" y="1377458"/>
            <a:ext cx="3373783" cy="125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5770217" y="897398"/>
            <a:ext cx="935383" cy="36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9267797" y="905018"/>
            <a:ext cx="935383" cy="36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4177637" y="1415558"/>
            <a:ext cx="3373783" cy="125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8079077" y="1377458"/>
            <a:ext cx="3724303" cy="132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3324180"/>
            <a:ext cx="11520000" cy="136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矩形 41"/>
          <p:cNvSpPr/>
          <p:nvPr/>
        </p:nvSpPr>
        <p:spPr bwMode="white">
          <a:xfrm>
            <a:off x="1243503" y="3917411"/>
            <a:ext cx="3557097" cy="117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7140"/>
            <a:ext cx="11520000" cy="355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8535" y="2604770"/>
            <a:ext cx="4798695" cy="99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5123" y="2605230"/>
            <a:ext cx="5401597" cy="102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"/>
          <a:stretch>
            <a:fillRect/>
          </a:stretch>
        </p:blipFill>
        <p:spPr>
          <a:xfrm>
            <a:off x="360000" y="360001"/>
            <a:ext cx="11520000" cy="219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25190" y="1802527"/>
            <a:ext cx="466512" cy="21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1305" y="1802527"/>
            <a:ext cx="456991" cy="21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47900" y="1802527"/>
            <a:ext cx="476033" cy="21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68396" y="2251526"/>
            <a:ext cx="618842" cy="21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86710" y="2251526"/>
            <a:ext cx="618842" cy="21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76727" y="2251526"/>
            <a:ext cx="618842" cy="21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2023-07-20T00:26:00Z</dcterms:created>
  <dcterms:modified xsi:type="dcterms:W3CDTF">2023-07-22T03:29:42Z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