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943648-F4CE-4CE1-FCC7-88FF88AA4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8"/>
          <a:stretch/>
        </p:blipFill>
        <p:spPr>
          <a:xfrm>
            <a:off x="3562342" y="3354660"/>
            <a:ext cx="4987297" cy="105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DE6325E-A092-DF7C-CE40-33E114AF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" y="1892723"/>
            <a:ext cx="8252460" cy="1067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C018B9-5EEB-5FFD-5589-42C1090421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" y="126140"/>
            <a:ext cx="11520000" cy="377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9C6B43-EA3E-D2D6-9E6A-BD7787B65181}"/>
              </a:ext>
            </a:extLst>
          </p:cNvPr>
          <p:cNvSpPr/>
          <p:nvPr/>
        </p:nvSpPr>
        <p:spPr bwMode="white">
          <a:xfrm>
            <a:off x="2357455" y="1566092"/>
            <a:ext cx="599801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8B79E0-2EBD-A33D-F02B-E4D3028D0447}"/>
              </a:ext>
            </a:extLst>
          </p:cNvPr>
          <p:cNvSpPr/>
          <p:nvPr/>
        </p:nvSpPr>
        <p:spPr bwMode="white">
          <a:xfrm>
            <a:off x="7774711" y="1566092"/>
            <a:ext cx="599801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2238B1-87B3-B57B-BD0F-3796A5E13ACE}"/>
              </a:ext>
            </a:extLst>
          </p:cNvPr>
          <p:cNvSpPr/>
          <p:nvPr/>
        </p:nvSpPr>
        <p:spPr bwMode="white">
          <a:xfrm>
            <a:off x="9726447" y="1566092"/>
            <a:ext cx="1428099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18087B-A730-03F9-0BD4-19D938D20FDF}"/>
              </a:ext>
            </a:extLst>
          </p:cNvPr>
          <p:cNvSpPr/>
          <p:nvPr/>
        </p:nvSpPr>
        <p:spPr bwMode="white">
          <a:xfrm>
            <a:off x="5680166" y="2090578"/>
            <a:ext cx="618842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4BEC72-5AAA-E7EE-BF5B-5C9D29C921A7}"/>
              </a:ext>
            </a:extLst>
          </p:cNvPr>
          <p:cNvSpPr/>
          <p:nvPr/>
        </p:nvSpPr>
        <p:spPr bwMode="white">
          <a:xfrm>
            <a:off x="5270777" y="2595992"/>
            <a:ext cx="476033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063376-E78B-D18B-0502-B3DDC188F054}"/>
              </a:ext>
            </a:extLst>
          </p:cNvPr>
          <p:cNvSpPr/>
          <p:nvPr/>
        </p:nvSpPr>
        <p:spPr bwMode="white">
          <a:xfrm>
            <a:off x="10516662" y="3091870"/>
            <a:ext cx="780694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ED6D34-FCB1-8764-BBA9-0F2F1CA664F9}"/>
              </a:ext>
            </a:extLst>
          </p:cNvPr>
          <p:cNvSpPr/>
          <p:nvPr/>
        </p:nvSpPr>
        <p:spPr bwMode="white">
          <a:xfrm>
            <a:off x="1376827" y="3587748"/>
            <a:ext cx="761652" cy="21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27F07BF-FC48-C6DA-F48B-B962F1EA8693}"/>
              </a:ext>
            </a:extLst>
          </p:cNvPr>
          <p:cNvSpPr/>
          <p:nvPr/>
        </p:nvSpPr>
        <p:spPr bwMode="white">
          <a:xfrm>
            <a:off x="6936893" y="3587748"/>
            <a:ext cx="609322" cy="21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E1D2F80-A4A7-984B-175D-E0540A596A42}"/>
              </a:ext>
            </a:extLst>
          </p:cNvPr>
          <p:cNvSpPr/>
          <p:nvPr/>
        </p:nvSpPr>
        <p:spPr bwMode="white">
          <a:xfrm>
            <a:off x="8326910" y="3587748"/>
            <a:ext cx="752131" cy="21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9382269-949F-769E-0AFA-8A4A590417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" y="3875180"/>
            <a:ext cx="11520000" cy="298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E2015D0-49D1-4F71-E9F6-518B3C16E7F6}"/>
              </a:ext>
            </a:extLst>
          </p:cNvPr>
          <p:cNvSpPr/>
          <p:nvPr/>
        </p:nvSpPr>
        <p:spPr bwMode="white">
          <a:xfrm>
            <a:off x="1576761" y="5218878"/>
            <a:ext cx="8520990" cy="790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6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F3C65D-F587-C752-FCC3-158BDFE814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6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C270FD-8ABD-CBEF-5BF0-EBBB8AABF741}"/>
              </a:ext>
            </a:extLst>
          </p:cNvPr>
          <p:cNvSpPr/>
          <p:nvPr/>
        </p:nvSpPr>
        <p:spPr bwMode="white">
          <a:xfrm>
            <a:off x="1949950" y="998294"/>
            <a:ext cx="609322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DE220B-7B7C-619C-4464-1FA1CEEB487A}"/>
              </a:ext>
            </a:extLst>
          </p:cNvPr>
          <p:cNvSpPr/>
          <p:nvPr/>
        </p:nvSpPr>
        <p:spPr bwMode="white">
          <a:xfrm>
            <a:off x="4729983" y="998294"/>
            <a:ext cx="742611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2DABE3-1B73-8678-4A7A-6E77A2AF63DA}"/>
              </a:ext>
            </a:extLst>
          </p:cNvPr>
          <p:cNvSpPr/>
          <p:nvPr/>
        </p:nvSpPr>
        <p:spPr bwMode="white">
          <a:xfrm>
            <a:off x="7652826" y="998294"/>
            <a:ext cx="742611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FC2BB6-E976-FAAE-5260-31B420C789F8}"/>
              </a:ext>
            </a:extLst>
          </p:cNvPr>
          <p:cNvSpPr/>
          <p:nvPr/>
        </p:nvSpPr>
        <p:spPr bwMode="white">
          <a:xfrm>
            <a:off x="10575669" y="998294"/>
            <a:ext cx="323702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54AC16-8FA4-4647-5497-BA6AE73A224E}"/>
              </a:ext>
            </a:extLst>
          </p:cNvPr>
          <p:cNvSpPr/>
          <p:nvPr/>
        </p:nvSpPr>
        <p:spPr bwMode="white">
          <a:xfrm>
            <a:off x="2092760" y="1493687"/>
            <a:ext cx="752132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697788-3B97-B455-7433-916E388BB7AE}"/>
              </a:ext>
            </a:extLst>
          </p:cNvPr>
          <p:cNvSpPr/>
          <p:nvPr/>
        </p:nvSpPr>
        <p:spPr bwMode="white">
          <a:xfrm>
            <a:off x="4587173" y="1493687"/>
            <a:ext cx="618842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B6F238-A41A-CFC2-7A36-B317F9FD0DE0}"/>
              </a:ext>
            </a:extLst>
          </p:cNvPr>
          <p:cNvSpPr/>
          <p:nvPr/>
        </p:nvSpPr>
        <p:spPr bwMode="white">
          <a:xfrm>
            <a:off x="7519537" y="1493687"/>
            <a:ext cx="323702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88EC89-29EE-7C43-DE03-39225E9021F8}"/>
              </a:ext>
            </a:extLst>
          </p:cNvPr>
          <p:cNvSpPr/>
          <p:nvPr/>
        </p:nvSpPr>
        <p:spPr bwMode="white">
          <a:xfrm>
            <a:off x="10556628" y="1493687"/>
            <a:ext cx="752131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0354770-B566-49BC-7446-47FBBD51D706}"/>
              </a:ext>
            </a:extLst>
          </p:cNvPr>
          <p:cNvSpPr/>
          <p:nvPr/>
        </p:nvSpPr>
        <p:spPr bwMode="white">
          <a:xfrm>
            <a:off x="1816661" y="2560687"/>
            <a:ext cx="742611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5B9714E-3006-239D-EC5B-F72D6657DECF}"/>
              </a:ext>
            </a:extLst>
          </p:cNvPr>
          <p:cNvSpPr/>
          <p:nvPr/>
        </p:nvSpPr>
        <p:spPr bwMode="white">
          <a:xfrm>
            <a:off x="4606214" y="2560687"/>
            <a:ext cx="1018710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E3D55B0-2DB4-EB36-2537-2B4AD1EA1EC8}"/>
              </a:ext>
            </a:extLst>
          </p:cNvPr>
          <p:cNvSpPr/>
          <p:nvPr/>
        </p:nvSpPr>
        <p:spPr bwMode="white">
          <a:xfrm>
            <a:off x="7367206" y="2560687"/>
            <a:ext cx="752133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E163A69-80B6-3543-1349-5F64242C04CB}"/>
              </a:ext>
            </a:extLst>
          </p:cNvPr>
          <p:cNvSpPr/>
          <p:nvPr/>
        </p:nvSpPr>
        <p:spPr bwMode="white">
          <a:xfrm>
            <a:off x="10023471" y="2560687"/>
            <a:ext cx="875900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F6FD601-8CD4-A28E-0A5A-E953C6939100}"/>
              </a:ext>
            </a:extLst>
          </p:cNvPr>
          <p:cNvSpPr/>
          <p:nvPr/>
        </p:nvSpPr>
        <p:spPr bwMode="white">
          <a:xfrm>
            <a:off x="2111801" y="3056080"/>
            <a:ext cx="733090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A9C7F6F-ABF8-3EF2-2209-BD9A924C97FB}"/>
              </a:ext>
            </a:extLst>
          </p:cNvPr>
          <p:cNvSpPr/>
          <p:nvPr/>
        </p:nvSpPr>
        <p:spPr bwMode="white">
          <a:xfrm>
            <a:off x="4606214" y="3056080"/>
            <a:ext cx="875900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E4A1745-4D2A-3DDD-5155-75B1604E87F0}"/>
              </a:ext>
            </a:extLst>
          </p:cNvPr>
          <p:cNvSpPr/>
          <p:nvPr/>
        </p:nvSpPr>
        <p:spPr bwMode="white">
          <a:xfrm>
            <a:off x="7652826" y="3056080"/>
            <a:ext cx="742611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1DCCB8C-9FE7-161D-FA76-A7709A146147}"/>
              </a:ext>
            </a:extLst>
          </p:cNvPr>
          <p:cNvSpPr/>
          <p:nvPr/>
        </p:nvSpPr>
        <p:spPr bwMode="white">
          <a:xfrm>
            <a:off x="10280528" y="3056080"/>
            <a:ext cx="894943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6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F4B2D1-CED9-2CB3-D474-3A3217E260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4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A63744-0796-0D26-C176-7E3890E83667}"/>
              </a:ext>
            </a:extLst>
          </p:cNvPr>
          <p:cNvSpPr/>
          <p:nvPr/>
        </p:nvSpPr>
        <p:spPr bwMode="white">
          <a:xfrm>
            <a:off x="1074421" y="3688922"/>
            <a:ext cx="1082040" cy="28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881409-D2DB-FBA8-4A96-E9FF94C3DA87}"/>
              </a:ext>
            </a:extLst>
          </p:cNvPr>
          <p:cNvSpPr/>
          <p:nvPr/>
        </p:nvSpPr>
        <p:spPr bwMode="white">
          <a:xfrm>
            <a:off x="3985260" y="3688922"/>
            <a:ext cx="891540" cy="273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0C9A7D-1381-851F-24E6-070A1A1A74B4}"/>
              </a:ext>
            </a:extLst>
          </p:cNvPr>
          <p:cNvSpPr/>
          <p:nvPr/>
        </p:nvSpPr>
        <p:spPr bwMode="white">
          <a:xfrm>
            <a:off x="6309360" y="3688922"/>
            <a:ext cx="1082040" cy="273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230539-69F4-1DBE-0082-E60B70BCB441}"/>
              </a:ext>
            </a:extLst>
          </p:cNvPr>
          <p:cNvSpPr/>
          <p:nvPr/>
        </p:nvSpPr>
        <p:spPr bwMode="white">
          <a:xfrm>
            <a:off x="9227821" y="3688922"/>
            <a:ext cx="853440" cy="29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7935FA2-E4E7-5790-6027-75FEB05A18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4421460"/>
            <a:ext cx="11520000" cy="2089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5D400CA-C967-C589-43E2-D6C55D2D19FE}"/>
              </a:ext>
            </a:extLst>
          </p:cNvPr>
          <p:cNvSpPr/>
          <p:nvPr/>
        </p:nvSpPr>
        <p:spPr bwMode="white">
          <a:xfrm>
            <a:off x="1032182" y="5652341"/>
            <a:ext cx="2198698" cy="40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9C01B88-6E25-770E-2C85-79DA0B5697EA}"/>
              </a:ext>
            </a:extLst>
          </p:cNvPr>
          <p:cNvSpPr/>
          <p:nvPr/>
        </p:nvSpPr>
        <p:spPr bwMode="white">
          <a:xfrm>
            <a:off x="6286500" y="5478781"/>
            <a:ext cx="5561153" cy="39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11A1E78-ACF7-69BF-7FA0-EDD2E037A49D}"/>
              </a:ext>
            </a:extLst>
          </p:cNvPr>
          <p:cNvSpPr/>
          <p:nvPr/>
        </p:nvSpPr>
        <p:spPr bwMode="white">
          <a:xfrm>
            <a:off x="4968241" y="6012180"/>
            <a:ext cx="4803908" cy="355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7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