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321D19-2D5F-B1C1-BB59-4A08394AE7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1" r="25337"/>
          <a:stretch/>
        </p:blipFill>
        <p:spPr>
          <a:xfrm>
            <a:off x="344760" y="3512820"/>
            <a:ext cx="8601120" cy="591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320D2B5-6974-1758-C514-8507B4A24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680" y="1892723"/>
            <a:ext cx="8252460" cy="10676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FE8CEB-0404-359D-D9E0-C1EDA73FE4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0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A8828C6-2D20-BB02-5067-7721A1BFD278}"/>
              </a:ext>
            </a:extLst>
          </p:cNvPr>
          <p:cNvSpPr/>
          <p:nvPr/>
        </p:nvSpPr>
        <p:spPr bwMode="white">
          <a:xfrm>
            <a:off x="8119338" y="1655206"/>
            <a:ext cx="209454" cy="199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28A4FA-6023-F906-5C0A-7DFA3BCFB14D}"/>
              </a:ext>
            </a:extLst>
          </p:cNvPr>
          <p:cNvSpPr/>
          <p:nvPr/>
        </p:nvSpPr>
        <p:spPr bwMode="white">
          <a:xfrm>
            <a:off x="4872793" y="1807583"/>
            <a:ext cx="142809" cy="199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8ACDA4-2415-13B4-9719-0AC51DEE61B6}"/>
              </a:ext>
            </a:extLst>
          </p:cNvPr>
          <p:cNvSpPr/>
          <p:nvPr/>
        </p:nvSpPr>
        <p:spPr bwMode="white">
          <a:xfrm>
            <a:off x="10280528" y="1807583"/>
            <a:ext cx="456991" cy="20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2EDCCD6-3583-BBF4-DDA8-2FFFAF1FB39F}"/>
              </a:ext>
            </a:extLst>
          </p:cNvPr>
          <p:cNvSpPr/>
          <p:nvPr/>
        </p:nvSpPr>
        <p:spPr bwMode="white">
          <a:xfrm>
            <a:off x="8081256" y="1959960"/>
            <a:ext cx="304662" cy="20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981D7F9-A149-BDB0-DF13-E7B9D5ECA31F}"/>
              </a:ext>
            </a:extLst>
          </p:cNvPr>
          <p:cNvSpPr/>
          <p:nvPr/>
        </p:nvSpPr>
        <p:spPr bwMode="white">
          <a:xfrm>
            <a:off x="2740165" y="2388521"/>
            <a:ext cx="342743" cy="20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E5A47EB-B353-73E4-AF6C-0341F71DD16A}"/>
              </a:ext>
            </a:extLst>
          </p:cNvPr>
          <p:cNvSpPr/>
          <p:nvPr/>
        </p:nvSpPr>
        <p:spPr bwMode="white">
          <a:xfrm>
            <a:off x="5472595" y="2550422"/>
            <a:ext cx="618842" cy="20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33A45D5-0F71-9D0E-9E84-C4E744CAB927}"/>
              </a:ext>
            </a:extLst>
          </p:cNvPr>
          <p:cNvSpPr/>
          <p:nvPr/>
        </p:nvSpPr>
        <p:spPr bwMode="white">
          <a:xfrm>
            <a:off x="2692561" y="2702799"/>
            <a:ext cx="456991" cy="20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8DA931D-29E0-8848-887A-972E3B696BA9}"/>
              </a:ext>
            </a:extLst>
          </p:cNvPr>
          <p:cNvSpPr/>
          <p:nvPr/>
        </p:nvSpPr>
        <p:spPr bwMode="white">
          <a:xfrm>
            <a:off x="3435173" y="3131360"/>
            <a:ext cx="342743" cy="20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ABBB056-6D02-7E17-8D38-AA5A7F11CBC5}"/>
              </a:ext>
            </a:extLst>
          </p:cNvPr>
          <p:cNvSpPr/>
          <p:nvPr/>
        </p:nvSpPr>
        <p:spPr bwMode="white">
          <a:xfrm>
            <a:off x="5891504" y="3283737"/>
            <a:ext cx="618842" cy="219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C543238-015D-ACC6-F511-89D4995D5F34}"/>
              </a:ext>
            </a:extLst>
          </p:cNvPr>
          <p:cNvSpPr/>
          <p:nvPr/>
        </p:nvSpPr>
        <p:spPr bwMode="white">
          <a:xfrm>
            <a:off x="3387570" y="3445638"/>
            <a:ext cx="456991" cy="209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81B2438-73E7-D9B2-94A7-2078BAFA9F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42"/>
          <a:stretch/>
        </p:blipFill>
        <p:spPr>
          <a:xfrm>
            <a:off x="352380" y="3659460"/>
            <a:ext cx="11520000" cy="2040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EB20668-B02C-4B82-3BB7-8E3D0556184F}"/>
              </a:ext>
            </a:extLst>
          </p:cNvPr>
          <p:cNvSpPr/>
          <p:nvPr/>
        </p:nvSpPr>
        <p:spPr bwMode="white">
          <a:xfrm>
            <a:off x="3301814" y="4468191"/>
            <a:ext cx="477706" cy="515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1BB4785-E152-E53F-61C1-A462D2DF2093}"/>
              </a:ext>
            </a:extLst>
          </p:cNvPr>
          <p:cNvSpPr/>
          <p:nvPr/>
        </p:nvSpPr>
        <p:spPr bwMode="white">
          <a:xfrm>
            <a:off x="6957060" y="4460571"/>
            <a:ext cx="632459" cy="545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577F6C1-A1E2-1B74-7FEA-CCDE05DE8C85}"/>
              </a:ext>
            </a:extLst>
          </p:cNvPr>
          <p:cNvSpPr/>
          <p:nvPr/>
        </p:nvSpPr>
        <p:spPr bwMode="white">
          <a:xfrm>
            <a:off x="10797540" y="4460571"/>
            <a:ext cx="601980" cy="515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5FE8B7F4-F75F-BA79-609D-223E727C3486}"/>
              </a:ext>
            </a:extLst>
          </p:cNvPr>
          <p:cNvSpPr/>
          <p:nvPr/>
        </p:nvSpPr>
        <p:spPr bwMode="white">
          <a:xfrm>
            <a:off x="3370429" y="5194923"/>
            <a:ext cx="485553" cy="219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B699F84A-3F56-6B20-BFC6-C846D178DF16}"/>
              </a:ext>
            </a:extLst>
          </p:cNvPr>
          <p:cNvSpPr/>
          <p:nvPr/>
        </p:nvSpPr>
        <p:spPr bwMode="white">
          <a:xfrm>
            <a:off x="7007322" y="5194923"/>
            <a:ext cx="618842" cy="219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7450B091-DDDF-F4F6-F6CA-5F2360C77D4A}"/>
              </a:ext>
            </a:extLst>
          </p:cNvPr>
          <p:cNvSpPr/>
          <p:nvPr/>
        </p:nvSpPr>
        <p:spPr bwMode="white">
          <a:xfrm>
            <a:off x="10815586" y="5194923"/>
            <a:ext cx="609322" cy="219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1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00DC0B-8DC4-0825-5216-E8085C8A5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81"/>
          <a:stretch/>
        </p:blipFill>
        <p:spPr>
          <a:xfrm>
            <a:off x="360000" y="342900"/>
            <a:ext cx="11520000" cy="1366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E215EF2-A028-B40B-1104-50354CB5E49D}"/>
              </a:ext>
            </a:extLst>
          </p:cNvPr>
          <p:cNvSpPr/>
          <p:nvPr/>
        </p:nvSpPr>
        <p:spPr bwMode="white">
          <a:xfrm>
            <a:off x="3282842" y="927203"/>
            <a:ext cx="618842" cy="209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042DB77-2913-03B2-33E8-8FE6EC4A148B}"/>
              </a:ext>
            </a:extLst>
          </p:cNvPr>
          <p:cNvSpPr/>
          <p:nvPr/>
        </p:nvSpPr>
        <p:spPr bwMode="white">
          <a:xfrm>
            <a:off x="4272991" y="917666"/>
            <a:ext cx="314181" cy="247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1BA9EB5-3D6D-4D30-A6F5-618B77AB437A}"/>
              </a:ext>
            </a:extLst>
          </p:cNvPr>
          <p:cNvSpPr/>
          <p:nvPr/>
        </p:nvSpPr>
        <p:spPr bwMode="white">
          <a:xfrm>
            <a:off x="8795305" y="927203"/>
            <a:ext cx="476033" cy="209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0E92D0D-B7FA-C255-E715-4456B2CF5CBE}"/>
              </a:ext>
            </a:extLst>
          </p:cNvPr>
          <p:cNvSpPr/>
          <p:nvPr/>
        </p:nvSpPr>
        <p:spPr bwMode="white">
          <a:xfrm>
            <a:off x="9642644" y="1003499"/>
            <a:ext cx="323702" cy="38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5291167-A13F-C66B-661E-D1BB80166126}"/>
              </a:ext>
            </a:extLst>
          </p:cNvPr>
          <p:cNvSpPr/>
          <p:nvPr/>
        </p:nvSpPr>
        <p:spPr bwMode="white">
          <a:xfrm>
            <a:off x="3568462" y="1356370"/>
            <a:ext cx="752132" cy="209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9D857D4-80AC-7E6E-0798-FC5FC6417CAB}"/>
              </a:ext>
            </a:extLst>
          </p:cNvPr>
          <p:cNvSpPr/>
          <p:nvPr/>
        </p:nvSpPr>
        <p:spPr bwMode="white">
          <a:xfrm>
            <a:off x="4701420" y="1346833"/>
            <a:ext cx="350639" cy="291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E4C4A085-C013-8019-9DE0-73F8DD811CC7}"/>
              </a:ext>
            </a:extLst>
          </p:cNvPr>
          <p:cNvSpPr/>
          <p:nvPr/>
        </p:nvSpPr>
        <p:spPr bwMode="white">
          <a:xfrm>
            <a:off x="9347504" y="1356370"/>
            <a:ext cx="752132" cy="209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6219BBC0-9C36-D69F-CFD9-6BA029BC4649}"/>
              </a:ext>
            </a:extLst>
          </p:cNvPr>
          <p:cNvSpPr/>
          <p:nvPr/>
        </p:nvSpPr>
        <p:spPr bwMode="white">
          <a:xfrm>
            <a:off x="10480462" y="1346833"/>
            <a:ext cx="339938" cy="299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FB370D09-0295-EEA9-7AD1-11AB1EF28F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0" y="2089740"/>
            <a:ext cx="11520000" cy="3080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36AA1B36-1819-BC81-D53D-84F2CA052DA6}"/>
              </a:ext>
            </a:extLst>
          </p:cNvPr>
          <p:cNvSpPr/>
          <p:nvPr/>
        </p:nvSpPr>
        <p:spPr bwMode="white">
          <a:xfrm>
            <a:off x="1194016" y="3205531"/>
            <a:ext cx="9254082" cy="953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76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80E012-4B2A-9F46-6056-25AF21719C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53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F2A887D-37C8-470F-09F5-0B42A3133D9B}"/>
              </a:ext>
            </a:extLst>
          </p:cNvPr>
          <p:cNvSpPr/>
          <p:nvPr/>
        </p:nvSpPr>
        <p:spPr bwMode="white">
          <a:xfrm>
            <a:off x="2416462" y="1420103"/>
            <a:ext cx="456991" cy="21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CA9B1E3-FD76-2D2B-E339-DCC404E82737}"/>
              </a:ext>
            </a:extLst>
          </p:cNvPr>
          <p:cNvSpPr/>
          <p:nvPr/>
        </p:nvSpPr>
        <p:spPr bwMode="white">
          <a:xfrm>
            <a:off x="5072727" y="1420103"/>
            <a:ext cx="695008" cy="21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07BF12-D7C2-096F-F509-73BF68C185D3}"/>
              </a:ext>
            </a:extLst>
          </p:cNvPr>
          <p:cNvSpPr/>
          <p:nvPr/>
        </p:nvSpPr>
        <p:spPr bwMode="white">
          <a:xfrm>
            <a:off x="7852760" y="1420103"/>
            <a:ext cx="571239" cy="21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5CB173-8267-5951-5C0C-C86DB5D9B10B}"/>
              </a:ext>
            </a:extLst>
          </p:cNvPr>
          <p:cNvSpPr/>
          <p:nvPr/>
        </p:nvSpPr>
        <p:spPr bwMode="white">
          <a:xfrm>
            <a:off x="10632793" y="1420103"/>
            <a:ext cx="571239" cy="21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299491-C9DD-24E8-7B9F-A546E14364BB}"/>
              </a:ext>
            </a:extLst>
          </p:cNvPr>
          <p:cNvSpPr/>
          <p:nvPr/>
        </p:nvSpPr>
        <p:spPr bwMode="white">
          <a:xfrm>
            <a:off x="2235570" y="2279646"/>
            <a:ext cx="476033" cy="21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CD93505-D48B-3861-5B88-9D35E8920B9C}"/>
              </a:ext>
            </a:extLst>
          </p:cNvPr>
          <p:cNvSpPr/>
          <p:nvPr/>
        </p:nvSpPr>
        <p:spPr bwMode="white">
          <a:xfrm>
            <a:off x="5234578" y="2279646"/>
            <a:ext cx="618842" cy="21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47113B4-01FF-1C62-63BB-183C65DA5FA6}"/>
              </a:ext>
            </a:extLst>
          </p:cNvPr>
          <p:cNvSpPr/>
          <p:nvPr/>
        </p:nvSpPr>
        <p:spPr bwMode="white">
          <a:xfrm>
            <a:off x="7681388" y="2279646"/>
            <a:ext cx="618842" cy="21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B001329-6668-C736-FFB2-601BF43AAE21}"/>
              </a:ext>
            </a:extLst>
          </p:cNvPr>
          <p:cNvSpPr/>
          <p:nvPr/>
        </p:nvSpPr>
        <p:spPr bwMode="white">
          <a:xfrm>
            <a:off x="10680396" y="2279646"/>
            <a:ext cx="476033" cy="21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3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035413-CB22-5BFC-3BAB-414EDC6359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53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226935-A333-4B5F-30CA-1D76879A6A77}"/>
              </a:ext>
            </a:extLst>
          </p:cNvPr>
          <p:cNvSpPr/>
          <p:nvPr/>
        </p:nvSpPr>
        <p:spPr bwMode="white">
          <a:xfrm>
            <a:off x="1273983" y="2113486"/>
            <a:ext cx="3179900" cy="276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89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2023-07-21T09:32:07Z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