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5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BC6A6AE-7CDE-AC5B-2E2C-3710280A96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56"/>
          <a:stretch/>
        </p:blipFill>
        <p:spPr>
          <a:xfrm>
            <a:off x="4314780" y="3514680"/>
            <a:ext cx="3991020" cy="9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6D8062A0-7E95-9296-B806-BC1A0E82A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724" y="2110155"/>
            <a:ext cx="6743386" cy="10559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14D55E5-B072-2309-23C5-295DC4EFC7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01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16AC35B-4001-51D3-CCC1-D4FDEC0D5C31}"/>
              </a:ext>
            </a:extLst>
          </p:cNvPr>
          <p:cNvSpPr/>
          <p:nvPr/>
        </p:nvSpPr>
        <p:spPr bwMode="white">
          <a:xfrm>
            <a:off x="712264" y="3146324"/>
            <a:ext cx="2294479" cy="276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3986004-CC8A-CDE0-D3D6-7F744E6CAFF6}"/>
              </a:ext>
            </a:extLst>
          </p:cNvPr>
          <p:cNvSpPr/>
          <p:nvPr/>
        </p:nvSpPr>
        <p:spPr bwMode="white">
          <a:xfrm>
            <a:off x="4082578" y="3146324"/>
            <a:ext cx="2732429" cy="276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8A99CBE-A8BA-3E83-B009-3A1DA263091C}"/>
              </a:ext>
            </a:extLst>
          </p:cNvPr>
          <p:cNvSpPr/>
          <p:nvPr/>
        </p:nvSpPr>
        <p:spPr bwMode="white">
          <a:xfrm>
            <a:off x="7909884" y="3146324"/>
            <a:ext cx="2979966" cy="276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1D28ED81-B54A-47BF-6179-774B901E7A7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40" y="3910920"/>
            <a:ext cx="11520000" cy="2283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17DD790-753B-B01D-2F56-E21386ADB6E6}"/>
              </a:ext>
            </a:extLst>
          </p:cNvPr>
          <p:cNvSpPr/>
          <p:nvPr/>
        </p:nvSpPr>
        <p:spPr bwMode="white">
          <a:xfrm>
            <a:off x="2127076" y="5229212"/>
            <a:ext cx="761652" cy="200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3BBD690-3D79-32B8-9881-EFAD5EC3A7C9}"/>
              </a:ext>
            </a:extLst>
          </p:cNvPr>
          <p:cNvSpPr/>
          <p:nvPr/>
        </p:nvSpPr>
        <p:spPr bwMode="white">
          <a:xfrm>
            <a:off x="6801720" y="5229212"/>
            <a:ext cx="333223" cy="200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FBECBF0-7993-D2AA-BF21-A0B8B0BF1D91}"/>
              </a:ext>
            </a:extLst>
          </p:cNvPr>
          <p:cNvSpPr/>
          <p:nvPr/>
        </p:nvSpPr>
        <p:spPr bwMode="white">
          <a:xfrm>
            <a:off x="9657919" y="5229212"/>
            <a:ext cx="904462" cy="200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74AAAA8-E2CB-6529-9B1B-2622B85B4C22}"/>
              </a:ext>
            </a:extLst>
          </p:cNvPr>
          <p:cNvSpPr/>
          <p:nvPr/>
        </p:nvSpPr>
        <p:spPr bwMode="white">
          <a:xfrm>
            <a:off x="2688795" y="5735513"/>
            <a:ext cx="476033" cy="210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A80F5286-2601-3E62-62B9-694B8BC74779}"/>
              </a:ext>
            </a:extLst>
          </p:cNvPr>
          <p:cNvSpPr/>
          <p:nvPr/>
        </p:nvSpPr>
        <p:spPr bwMode="white">
          <a:xfrm>
            <a:off x="6249522" y="5735513"/>
            <a:ext cx="333223" cy="210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30D616F5-AB2A-C365-95CD-7339D42937EC}"/>
              </a:ext>
            </a:extLst>
          </p:cNvPr>
          <p:cNvSpPr/>
          <p:nvPr/>
        </p:nvSpPr>
        <p:spPr bwMode="white">
          <a:xfrm>
            <a:off x="9972101" y="5735513"/>
            <a:ext cx="942545" cy="210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7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638E38F-7949-98CC-CCFE-7997F748926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626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0C2762B-8DDD-17A0-5464-2C8A7C5FBCC9}"/>
              </a:ext>
            </a:extLst>
          </p:cNvPr>
          <p:cNvSpPr/>
          <p:nvPr/>
        </p:nvSpPr>
        <p:spPr bwMode="white">
          <a:xfrm>
            <a:off x="1245421" y="1457674"/>
            <a:ext cx="9681659" cy="1498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57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AC75841-373B-7561-F690-BDEDEBA4240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565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F7387F8-E5A3-D424-2B3D-BEC4EC2102A0}"/>
              </a:ext>
            </a:extLst>
          </p:cNvPr>
          <p:cNvSpPr/>
          <p:nvPr/>
        </p:nvSpPr>
        <p:spPr bwMode="white">
          <a:xfrm>
            <a:off x="702604" y="3155544"/>
            <a:ext cx="3137876" cy="1050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3CB3951-56CB-8274-BDA0-F6F0DF3A72EC}"/>
              </a:ext>
            </a:extLst>
          </p:cNvPr>
          <p:cNvSpPr/>
          <p:nvPr/>
        </p:nvSpPr>
        <p:spPr bwMode="white">
          <a:xfrm>
            <a:off x="4069116" y="3201264"/>
            <a:ext cx="4023323" cy="1035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43A4842-922C-B0FF-8DE0-E8AA605D551C}"/>
              </a:ext>
            </a:extLst>
          </p:cNvPr>
          <p:cNvSpPr/>
          <p:nvPr/>
        </p:nvSpPr>
        <p:spPr bwMode="white">
          <a:xfrm>
            <a:off x="8330606" y="3121273"/>
            <a:ext cx="2908893" cy="1130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292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栽 花</cp:lastModifiedBy>
  <cp:revision>6</cp:revision>
  <dcterms:created xsi:type="dcterms:W3CDTF">2023-07-20T00:26:43Z</dcterms:created>
  <dcterms:modified xsi:type="dcterms:W3CDTF">2023-07-21T08:28:46Z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