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61DE29-B786-7038-2E40-E7747AFAF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92"/>
          <a:stretch/>
        </p:blipFill>
        <p:spPr>
          <a:xfrm>
            <a:off x="3339420" y="3956640"/>
            <a:ext cx="5012100" cy="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72CF655-2EA1-A5F5-2CF2-8FE11D5F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1D9945-6138-D647-A9BC-23C730F7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5B7CEB-7518-9D24-299B-BF38E90AEA6B}"/>
              </a:ext>
            </a:extLst>
          </p:cNvPr>
          <p:cNvSpPr/>
          <p:nvPr/>
        </p:nvSpPr>
        <p:spPr bwMode="white">
          <a:xfrm>
            <a:off x="2302214" y="1649384"/>
            <a:ext cx="476033" cy="20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4DDD1A-FC32-F021-4562-FFF7964E2154}"/>
              </a:ext>
            </a:extLst>
          </p:cNvPr>
          <p:cNvSpPr/>
          <p:nvPr/>
        </p:nvSpPr>
        <p:spPr bwMode="white">
          <a:xfrm>
            <a:off x="4101619" y="1649384"/>
            <a:ext cx="1028231" cy="20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809092-DC4D-742B-B597-ED86DC085F61}"/>
              </a:ext>
            </a:extLst>
          </p:cNvPr>
          <p:cNvSpPr/>
          <p:nvPr/>
        </p:nvSpPr>
        <p:spPr bwMode="white">
          <a:xfrm>
            <a:off x="7967008" y="1649384"/>
            <a:ext cx="314181" cy="20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4AABA8-2824-9D4B-C709-81F3BADD228F}"/>
              </a:ext>
            </a:extLst>
          </p:cNvPr>
          <p:cNvSpPr/>
          <p:nvPr/>
        </p:nvSpPr>
        <p:spPr bwMode="white">
          <a:xfrm>
            <a:off x="9423669" y="1649384"/>
            <a:ext cx="1047272" cy="20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FDCA1C-7EC4-D034-D275-4453C2CCBB68}"/>
              </a:ext>
            </a:extLst>
          </p:cNvPr>
          <p:cNvSpPr/>
          <p:nvPr/>
        </p:nvSpPr>
        <p:spPr bwMode="white">
          <a:xfrm>
            <a:off x="9528396" y="2069627"/>
            <a:ext cx="323702" cy="21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7D663B-14CE-C827-EB90-2B625DBFF8AA}"/>
              </a:ext>
            </a:extLst>
          </p:cNvPr>
          <p:cNvSpPr/>
          <p:nvPr/>
        </p:nvSpPr>
        <p:spPr bwMode="white">
          <a:xfrm>
            <a:off x="8804826" y="2499422"/>
            <a:ext cx="447471" cy="20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A290A2-3073-E35E-2368-7313FAD1AC83}"/>
              </a:ext>
            </a:extLst>
          </p:cNvPr>
          <p:cNvSpPr/>
          <p:nvPr/>
        </p:nvSpPr>
        <p:spPr bwMode="white">
          <a:xfrm>
            <a:off x="4444363" y="2900564"/>
            <a:ext cx="590280" cy="25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E77190-4AC9-F22A-6270-D18196D5BF8F}"/>
              </a:ext>
            </a:extLst>
          </p:cNvPr>
          <p:cNvSpPr/>
          <p:nvPr/>
        </p:nvSpPr>
        <p:spPr bwMode="white">
          <a:xfrm>
            <a:off x="9299900" y="2891013"/>
            <a:ext cx="1094876" cy="26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C2C6C96-631C-253D-6367-0197C22A5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3"/>
          <a:stretch/>
        </p:blipFill>
        <p:spPr>
          <a:xfrm>
            <a:off x="367620" y="3255601"/>
            <a:ext cx="11520000" cy="223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D6564CB-B573-C0B0-EABD-BD325B6D3E55}"/>
              </a:ext>
            </a:extLst>
          </p:cNvPr>
          <p:cNvSpPr/>
          <p:nvPr/>
        </p:nvSpPr>
        <p:spPr bwMode="white">
          <a:xfrm>
            <a:off x="11249735" y="3913489"/>
            <a:ext cx="199933" cy="152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DB20C59-239C-554F-61CA-4D37DEF874F9}"/>
              </a:ext>
            </a:extLst>
          </p:cNvPr>
          <p:cNvSpPr/>
          <p:nvPr/>
        </p:nvSpPr>
        <p:spPr bwMode="white">
          <a:xfrm>
            <a:off x="11192611" y="4294874"/>
            <a:ext cx="276099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FA40770-B779-DE84-FCF7-493C13B0B137}"/>
              </a:ext>
            </a:extLst>
          </p:cNvPr>
          <p:cNvSpPr/>
          <p:nvPr/>
        </p:nvSpPr>
        <p:spPr bwMode="white">
          <a:xfrm>
            <a:off x="11183091" y="4723933"/>
            <a:ext cx="285619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AC4F3F4-D464-F12F-6FB2-C81172E1D739}"/>
              </a:ext>
            </a:extLst>
          </p:cNvPr>
          <p:cNvSpPr/>
          <p:nvPr/>
        </p:nvSpPr>
        <p:spPr bwMode="white">
          <a:xfrm>
            <a:off x="11183091" y="5152991"/>
            <a:ext cx="285619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7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FD4C52F-037F-30F1-D728-E23DD4664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38"/>
          <a:stretch/>
        </p:blipFill>
        <p:spPr>
          <a:xfrm>
            <a:off x="382860" y="388620"/>
            <a:ext cx="11520000" cy="2202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E9A0571-49D4-055D-36A5-4DC00353008A}"/>
              </a:ext>
            </a:extLst>
          </p:cNvPr>
          <p:cNvSpPr/>
          <p:nvPr/>
        </p:nvSpPr>
        <p:spPr bwMode="white">
          <a:xfrm>
            <a:off x="8671560" y="1161267"/>
            <a:ext cx="2812389" cy="133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2594F84-4D2D-8879-AA17-86D08F53C651}"/>
              </a:ext>
            </a:extLst>
          </p:cNvPr>
          <p:cNvSpPr/>
          <p:nvPr/>
        </p:nvSpPr>
        <p:spPr bwMode="white">
          <a:xfrm>
            <a:off x="3147060" y="1390098"/>
            <a:ext cx="2738741" cy="873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>
            <a:extLst>
              <a:ext uri="{FF2B5EF4-FFF2-40B4-BE49-F238E27FC236}">
                <a16:creationId xmlns:a16="http://schemas.microsoft.com/office/drawing/2014/main" id="{14D8806F-4491-8CDE-2B2F-0E422E92C3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9"/>
          <a:stretch/>
        </p:blipFill>
        <p:spPr>
          <a:xfrm>
            <a:off x="405720" y="3499440"/>
            <a:ext cx="11520000" cy="258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79AC939-9924-81F0-AA9E-C39CF817C8B5}"/>
              </a:ext>
            </a:extLst>
          </p:cNvPr>
          <p:cNvSpPr/>
          <p:nvPr/>
        </p:nvSpPr>
        <p:spPr bwMode="white">
          <a:xfrm>
            <a:off x="1310182" y="4499606"/>
            <a:ext cx="4633418" cy="83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9727FA-90E4-F2A5-C99A-BE233D9BC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7"/>
          <a:stretch/>
        </p:blipFill>
        <p:spPr>
          <a:xfrm>
            <a:off x="375240" y="396240"/>
            <a:ext cx="11520000" cy="2206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6A477C-7292-FA6B-365B-CFFF02722D58}"/>
              </a:ext>
            </a:extLst>
          </p:cNvPr>
          <p:cNvSpPr/>
          <p:nvPr/>
        </p:nvSpPr>
        <p:spPr bwMode="white">
          <a:xfrm>
            <a:off x="1283520" y="1394562"/>
            <a:ext cx="8835839" cy="15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F2B9D6-9DA2-06CF-719D-BC4E9A63D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3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608E86-D3CD-6539-F086-D951B92D6B7B}"/>
              </a:ext>
            </a:extLst>
          </p:cNvPr>
          <p:cNvSpPr/>
          <p:nvPr/>
        </p:nvSpPr>
        <p:spPr bwMode="white">
          <a:xfrm>
            <a:off x="1254942" y="1645303"/>
            <a:ext cx="5785938" cy="1417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5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