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67EC1E-291F-0148-1CB3-773657E07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7"/>
          <a:stretch/>
        </p:blipFill>
        <p:spPr>
          <a:xfrm>
            <a:off x="2798400" y="3369900"/>
            <a:ext cx="6208440" cy="92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66E7203-C380-7F1E-6918-DC6A9D04D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C35F82-943F-66A5-7FFD-357E6BC8C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539295-0271-55CF-01BC-41832D355CCF}"/>
              </a:ext>
            </a:extLst>
          </p:cNvPr>
          <p:cNvSpPr/>
          <p:nvPr/>
        </p:nvSpPr>
        <p:spPr bwMode="white">
          <a:xfrm>
            <a:off x="10423338" y="1714704"/>
            <a:ext cx="342743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FF5C89-1614-6533-66D4-696795A6A1AD}"/>
              </a:ext>
            </a:extLst>
          </p:cNvPr>
          <p:cNvSpPr/>
          <p:nvPr/>
        </p:nvSpPr>
        <p:spPr bwMode="white">
          <a:xfrm>
            <a:off x="9423669" y="2153552"/>
            <a:ext cx="323702" cy="2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BE3840-F5BE-4A15-0481-040E3B81AC50}"/>
              </a:ext>
            </a:extLst>
          </p:cNvPr>
          <p:cNvSpPr/>
          <p:nvPr/>
        </p:nvSpPr>
        <p:spPr bwMode="white">
          <a:xfrm>
            <a:off x="6072396" y="3069408"/>
            <a:ext cx="323702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341593-0820-5DB9-6B69-5279BFCB4E9C}"/>
              </a:ext>
            </a:extLst>
          </p:cNvPr>
          <p:cNvSpPr/>
          <p:nvPr/>
        </p:nvSpPr>
        <p:spPr bwMode="white">
          <a:xfrm>
            <a:off x="11023140" y="3050328"/>
            <a:ext cx="314181" cy="2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B4B1DD-F504-2A94-6671-2AEDEA9861BB}"/>
              </a:ext>
            </a:extLst>
          </p:cNvPr>
          <p:cNvSpPr/>
          <p:nvPr/>
        </p:nvSpPr>
        <p:spPr bwMode="white">
          <a:xfrm>
            <a:off x="8728661" y="4414573"/>
            <a:ext cx="333223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9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4A9183-953A-6999-A2CC-C32A8F254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885E5A-5616-4375-6AF0-A1F1F9C03EF5}"/>
              </a:ext>
            </a:extLst>
          </p:cNvPr>
          <p:cNvSpPr/>
          <p:nvPr/>
        </p:nvSpPr>
        <p:spPr bwMode="white">
          <a:xfrm>
            <a:off x="2273652" y="2859163"/>
            <a:ext cx="199933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D4F630-6E64-ED5B-262D-D76AC7B184A5}"/>
              </a:ext>
            </a:extLst>
          </p:cNvPr>
          <p:cNvSpPr/>
          <p:nvPr/>
        </p:nvSpPr>
        <p:spPr bwMode="white">
          <a:xfrm>
            <a:off x="5025123" y="2859163"/>
            <a:ext cx="199933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7650C9-6364-999A-BE4F-00969FB980B0}"/>
              </a:ext>
            </a:extLst>
          </p:cNvPr>
          <p:cNvSpPr/>
          <p:nvPr/>
        </p:nvSpPr>
        <p:spPr bwMode="white">
          <a:xfrm>
            <a:off x="7786115" y="2859163"/>
            <a:ext cx="190413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0F0244-C613-F65A-CD52-29007D19C90C}"/>
              </a:ext>
            </a:extLst>
          </p:cNvPr>
          <p:cNvSpPr/>
          <p:nvPr/>
        </p:nvSpPr>
        <p:spPr bwMode="white">
          <a:xfrm>
            <a:off x="10537586" y="2859163"/>
            <a:ext cx="190413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DC39E47-F6A2-FDC9-C86E-FA747B6C1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04240"/>
            <a:ext cx="11520000" cy="2881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3679DF-C9D2-8FC0-4432-2E039D31FFD7}"/>
              </a:ext>
            </a:extLst>
          </p:cNvPr>
          <p:cNvSpPr/>
          <p:nvPr/>
        </p:nvSpPr>
        <p:spPr bwMode="white">
          <a:xfrm>
            <a:off x="4958479" y="5378314"/>
            <a:ext cx="4874578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7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AC3C7B-5288-FC31-78C7-8BCA5F624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6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B3863F-6D55-3784-701C-59E9E47E7C8A}"/>
              </a:ext>
            </a:extLst>
          </p:cNvPr>
          <p:cNvSpPr/>
          <p:nvPr/>
        </p:nvSpPr>
        <p:spPr bwMode="white">
          <a:xfrm>
            <a:off x="6386578" y="1988220"/>
            <a:ext cx="5017388" cy="960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0E9AA0-9F3E-1E90-06AC-3D9704A0F565}"/>
              </a:ext>
            </a:extLst>
          </p:cNvPr>
          <p:cNvSpPr/>
          <p:nvPr/>
        </p:nvSpPr>
        <p:spPr bwMode="white">
          <a:xfrm>
            <a:off x="1112132" y="2626178"/>
            <a:ext cx="34274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90F2B2-36FE-468C-18BF-7B555F7353FD}"/>
              </a:ext>
            </a:extLst>
          </p:cNvPr>
          <p:cNvSpPr/>
          <p:nvPr/>
        </p:nvSpPr>
        <p:spPr bwMode="white">
          <a:xfrm>
            <a:off x="2892495" y="2626178"/>
            <a:ext cx="34274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96AE878-D723-6961-F8CB-3A4BAA799B6C}"/>
              </a:ext>
            </a:extLst>
          </p:cNvPr>
          <p:cNvSpPr/>
          <p:nvPr/>
        </p:nvSpPr>
        <p:spPr bwMode="white">
          <a:xfrm>
            <a:off x="4672859" y="2626178"/>
            <a:ext cx="34274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7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F51640-2B22-E871-B997-EC5C1B412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E34E05-9AB8-D1E4-47E2-B95B601C52AA}"/>
              </a:ext>
            </a:extLst>
          </p:cNvPr>
          <p:cNvSpPr/>
          <p:nvPr/>
        </p:nvSpPr>
        <p:spPr bwMode="white">
          <a:xfrm>
            <a:off x="5986710" y="1866528"/>
            <a:ext cx="5464859" cy="103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