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3A0E94-6BB0-AB93-F4C5-3A0574DB5E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14"/>
          <a:stretch/>
        </p:blipFill>
        <p:spPr>
          <a:xfrm>
            <a:off x="2600280" y="3621360"/>
            <a:ext cx="6795180" cy="884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DF7C38A-763E-53B2-3AAC-C01B91C1C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24" y="2110155"/>
            <a:ext cx="6743386" cy="1055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A72A1D-5829-2F39-EBC7-7498C1BCA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0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660082-5C70-5269-0D8F-3EB84CA0B429}"/>
              </a:ext>
            </a:extLst>
          </p:cNvPr>
          <p:cNvSpPr/>
          <p:nvPr/>
        </p:nvSpPr>
        <p:spPr bwMode="white">
          <a:xfrm>
            <a:off x="3282842" y="2400554"/>
            <a:ext cx="2808595" cy="883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47D1BE-7DF7-5013-26F5-805AE9EEAF18}"/>
              </a:ext>
            </a:extLst>
          </p:cNvPr>
          <p:cNvSpPr/>
          <p:nvPr/>
        </p:nvSpPr>
        <p:spPr bwMode="white">
          <a:xfrm>
            <a:off x="8861950" y="2400554"/>
            <a:ext cx="2684826" cy="93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BD73230-9EB5-59AD-DB08-0FBF9A16C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0" y="4147140"/>
            <a:ext cx="11520000" cy="2794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7B42780-1C61-BDCB-3BF1-E44E198D3389}"/>
              </a:ext>
            </a:extLst>
          </p:cNvPr>
          <p:cNvSpPr/>
          <p:nvPr/>
        </p:nvSpPr>
        <p:spPr bwMode="white">
          <a:xfrm>
            <a:off x="684422" y="4663694"/>
            <a:ext cx="8596738" cy="166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8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0CCD92-3470-0C29-DFEB-1BE041ADBF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1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F4CE03-F291-692B-8E58-E8E1F74C8F36}"/>
              </a:ext>
            </a:extLst>
          </p:cNvPr>
          <p:cNvSpPr/>
          <p:nvPr/>
        </p:nvSpPr>
        <p:spPr bwMode="white">
          <a:xfrm>
            <a:off x="1264462" y="1371528"/>
            <a:ext cx="5113478" cy="1173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A33F6AC-1204-087C-7C4F-FD94D371C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53720"/>
            <a:ext cx="11520000" cy="3261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DC1A57-02EA-66C9-2A80-4F84CD9FBFC1}"/>
              </a:ext>
            </a:extLst>
          </p:cNvPr>
          <p:cNvSpPr/>
          <p:nvPr/>
        </p:nvSpPr>
        <p:spPr bwMode="white">
          <a:xfrm>
            <a:off x="1254942" y="4540824"/>
            <a:ext cx="4307658" cy="1067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81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F364B1-D327-B08A-721E-960436EC62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FFDCF8-51B4-CBC6-81A4-B9368039496C}"/>
              </a:ext>
            </a:extLst>
          </p:cNvPr>
          <p:cNvSpPr/>
          <p:nvPr/>
        </p:nvSpPr>
        <p:spPr bwMode="white">
          <a:xfrm>
            <a:off x="1283504" y="1674665"/>
            <a:ext cx="6531172" cy="992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2023-07-21T08:40:18Z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