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2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06A4B5-ED10-19E2-3DED-748AD57C09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07"/>
          <a:stretch/>
        </p:blipFill>
        <p:spPr>
          <a:xfrm>
            <a:off x="3560400" y="3430860"/>
            <a:ext cx="4745400" cy="892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9A93CC1-AA8C-E756-4F38-5617F54FA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724" y="2110155"/>
            <a:ext cx="6743386" cy="10559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5A4F03-0980-0444-9B09-97BB80A56B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0" y="403860"/>
            <a:ext cx="11520000" cy="3472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4777DB-A900-6FBD-EAA4-EE8DCF7BD411}"/>
              </a:ext>
            </a:extLst>
          </p:cNvPr>
          <p:cNvSpPr/>
          <p:nvPr/>
        </p:nvSpPr>
        <p:spPr bwMode="white">
          <a:xfrm>
            <a:off x="5356446" y="1720213"/>
            <a:ext cx="1142479" cy="26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CA4A34-9299-E6AE-3A39-7850D09A5B2A}"/>
              </a:ext>
            </a:extLst>
          </p:cNvPr>
          <p:cNvSpPr/>
          <p:nvPr/>
        </p:nvSpPr>
        <p:spPr bwMode="white">
          <a:xfrm>
            <a:off x="10326231" y="1720213"/>
            <a:ext cx="495074" cy="228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52B8C90-C757-4B3D-8F31-6674A0FE0975}"/>
              </a:ext>
            </a:extLst>
          </p:cNvPr>
          <p:cNvSpPr/>
          <p:nvPr/>
        </p:nvSpPr>
        <p:spPr bwMode="white">
          <a:xfrm>
            <a:off x="1357768" y="2187614"/>
            <a:ext cx="590280" cy="200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8AA8E67-4425-CAC9-8BAD-1C16BC22CF30}"/>
              </a:ext>
            </a:extLst>
          </p:cNvPr>
          <p:cNvSpPr/>
          <p:nvPr/>
        </p:nvSpPr>
        <p:spPr bwMode="white">
          <a:xfrm>
            <a:off x="4728082" y="3046105"/>
            <a:ext cx="599801" cy="25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AA7D539-048C-7798-88DC-49856C58AEEC}"/>
              </a:ext>
            </a:extLst>
          </p:cNvPr>
          <p:cNvSpPr/>
          <p:nvPr/>
        </p:nvSpPr>
        <p:spPr bwMode="white">
          <a:xfrm>
            <a:off x="10326231" y="3036566"/>
            <a:ext cx="875900" cy="26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DC028A5-BF13-BFED-E59A-83790588A26C}"/>
              </a:ext>
            </a:extLst>
          </p:cNvPr>
          <p:cNvSpPr/>
          <p:nvPr/>
        </p:nvSpPr>
        <p:spPr bwMode="white">
          <a:xfrm>
            <a:off x="5146991" y="3484890"/>
            <a:ext cx="599801" cy="25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5ECAF18-33CB-B774-FC15-B4733D71D58E}"/>
              </a:ext>
            </a:extLst>
          </p:cNvPr>
          <p:cNvSpPr/>
          <p:nvPr/>
        </p:nvSpPr>
        <p:spPr bwMode="white">
          <a:xfrm>
            <a:off x="10183421" y="3475351"/>
            <a:ext cx="1094876" cy="26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DCC927CD-B635-DD37-F49B-D2E7DD4127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0"/>
          <a:stretch/>
        </p:blipFill>
        <p:spPr>
          <a:xfrm>
            <a:off x="420960" y="3810001"/>
            <a:ext cx="11520000" cy="1775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2DAA989-82E3-CDA0-6164-D7C417432BA9}"/>
              </a:ext>
            </a:extLst>
          </p:cNvPr>
          <p:cNvSpPr/>
          <p:nvPr/>
        </p:nvSpPr>
        <p:spPr bwMode="white">
          <a:xfrm>
            <a:off x="3039141" y="4371830"/>
            <a:ext cx="885421" cy="20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F627341-009B-7555-D33E-E10E6CBC6302}"/>
              </a:ext>
            </a:extLst>
          </p:cNvPr>
          <p:cNvSpPr/>
          <p:nvPr/>
        </p:nvSpPr>
        <p:spPr bwMode="white">
          <a:xfrm>
            <a:off x="8085092" y="4371830"/>
            <a:ext cx="333223" cy="20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764AFF3-A73F-A64A-D8C5-286A002F072F}"/>
              </a:ext>
            </a:extLst>
          </p:cNvPr>
          <p:cNvSpPr/>
          <p:nvPr/>
        </p:nvSpPr>
        <p:spPr bwMode="white">
          <a:xfrm>
            <a:off x="2534546" y="4809868"/>
            <a:ext cx="428429" cy="20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D6B9316-4177-5B56-3BBE-6429A597436F}"/>
              </a:ext>
            </a:extLst>
          </p:cNvPr>
          <p:cNvSpPr/>
          <p:nvPr/>
        </p:nvSpPr>
        <p:spPr bwMode="white">
          <a:xfrm>
            <a:off x="4210183" y="4809868"/>
            <a:ext cx="904462" cy="20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E2C96C1-E7BC-8D50-3929-A21EA9B2F0CC}"/>
              </a:ext>
            </a:extLst>
          </p:cNvPr>
          <p:cNvSpPr/>
          <p:nvPr/>
        </p:nvSpPr>
        <p:spPr bwMode="white">
          <a:xfrm>
            <a:off x="8104133" y="4809868"/>
            <a:ext cx="523636" cy="20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EFCEC62-14F8-421C-07D2-821E5BD18370}"/>
              </a:ext>
            </a:extLst>
          </p:cNvPr>
          <p:cNvSpPr/>
          <p:nvPr/>
        </p:nvSpPr>
        <p:spPr bwMode="white">
          <a:xfrm>
            <a:off x="9760728" y="4809868"/>
            <a:ext cx="942544" cy="20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56B44E1-3823-7F90-6AE9-6F3E6D04B18C}"/>
              </a:ext>
            </a:extLst>
          </p:cNvPr>
          <p:cNvSpPr/>
          <p:nvPr/>
        </p:nvSpPr>
        <p:spPr bwMode="white">
          <a:xfrm>
            <a:off x="3315240" y="5247905"/>
            <a:ext cx="342743" cy="20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4D048607-790D-6A12-B702-31C75AA7630E}"/>
              </a:ext>
            </a:extLst>
          </p:cNvPr>
          <p:cNvSpPr/>
          <p:nvPr/>
        </p:nvSpPr>
        <p:spPr bwMode="white">
          <a:xfrm>
            <a:off x="8361191" y="5247905"/>
            <a:ext cx="1161520" cy="20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CB8552DA-E308-4569-D29D-F284991380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8"/>
          <a:stretch/>
        </p:blipFill>
        <p:spPr>
          <a:xfrm>
            <a:off x="436200" y="441960"/>
            <a:ext cx="11520000" cy="1738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063E7D2B-C73F-B1CD-9BD6-2CAAFD205259}"/>
              </a:ext>
            </a:extLst>
          </p:cNvPr>
          <p:cNvSpPr/>
          <p:nvPr/>
        </p:nvSpPr>
        <p:spPr bwMode="white">
          <a:xfrm>
            <a:off x="1711968" y="1237536"/>
            <a:ext cx="218975" cy="161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A8192211-6BCA-6022-5E22-84F15F1C485C}"/>
              </a:ext>
            </a:extLst>
          </p:cNvPr>
          <p:cNvSpPr/>
          <p:nvPr/>
        </p:nvSpPr>
        <p:spPr bwMode="white">
          <a:xfrm>
            <a:off x="8281224" y="1237536"/>
            <a:ext cx="209454" cy="161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BB2D1FFD-F47A-B9C9-0F5E-31FF1340E534}"/>
              </a:ext>
            </a:extLst>
          </p:cNvPr>
          <p:cNvSpPr/>
          <p:nvPr/>
        </p:nvSpPr>
        <p:spPr bwMode="white">
          <a:xfrm>
            <a:off x="1711969" y="1813560"/>
            <a:ext cx="177792" cy="14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D53B12E0-60D0-0126-398E-41653446036E}"/>
              </a:ext>
            </a:extLst>
          </p:cNvPr>
          <p:cNvSpPr/>
          <p:nvPr/>
        </p:nvSpPr>
        <p:spPr bwMode="white">
          <a:xfrm>
            <a:off x="7852795" y="1837457"/>
            <a:ext cx="209454" cy="152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img_16777215">
            <a:extLst>
              <a:ext uri="{FF2B5EF4-FFF2-40B4-BE49-F238E27FC236}">
                <a16:creationId xmlns:a16="http://schemas.microsoft.com/office/drawing/2014/main" id="{E16226E8-18B0-FEB2-224A-A8649091EF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0" y="2371680"/>
            <a:ext cx="11520000" cy="2678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6DCA6D7B-14D4-A3D8-DC5A-2C12ADE70394}"/>
              </a:ext>
            </a:extLst>
          </p:cNvPr>
          <p:cNvSpPr/>
          <p:nvPr/>
        </p:nvSpPr>
        <p:spPr bwMode="white">
          <a:xfrm>
            <a:off x="1401622" y="3410668"/>
            <a:ext cx="5913578" cy="978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79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7F3073-8719-F855-80D8-7A4A7C4695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65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E327EC0-F5FE-A90B-62F3-9096F76273E8}"/>
              </a:ext>
            </a:extLst>
          </p:cNvPr>
          <p:cNvSpPr/>
          <p:nvPr/>
        </p:nvSpPr>
        <p:spPr bwMode="white">
          <a:xfrm>
            <a:off x="1283504" y="1753072"/>
            <a:ext cx="9117796" cy="1104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64B97B7-BC50-A927-E640-FD7CC08A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0" y="3971880"/>
            <a:ext cx="11520000" cy="2223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3243503-0838-6690-5BB9-196BE5F06B22}"/>
              </a:ext>
            </a:extLst>
          </p:cNvPr>
          <p:cNvSpPr/>
          <p:nvPr/>
        </p:nvSpPr>
        <p:spPr bwMode="white">
          <a:xfrm>
            <a:off x="1312082" y="5012203"/>
            <a:ext cx="7687137" cy="136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40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2023-07-21T08:19:51Z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