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4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E1C921-96B4-5C22-4D73-AC01C6122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2"/>
          <a:stretch/>
        </p:blipFill>
        <p:spPr>
          <a:xfrm>
            <a:off x="3441606" y="3478726"/>
            <a:ext cx="6046271" cy="101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0E4E9AB-32D1-5AE6-E4CD-AC80EF87A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24" y="2110155"/>
            <a:ext cx="6743386" cy="1055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480DB2-C8F3-0D3F-2EFF-09BB5D3C5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BFA75-520A-BF00-AD4E-18BED325EC4A}"/>
              </a:ext>
            </a:extLst>
          </p:cNvPr>
          <p:cNvSpPr/>
          <p:nvPr/>
        </p:nvSpPr>
        <p:spPr bwMode="white">
          <a:xfrm>
            <a:off x="2168925" y="1656307"/>
            <a:ext cx="1132958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6CE0A9-5D46-C084-031B-7BEFA354BD69}"/>
              </a:ext>
            </a:extLst>
          </p:cNvPr>
          <p:cNvSpPr/>
          <p:nvPr/>
        </p:nvSpPr>
        <p:spPr bwMode="white">
          <a:xfrm>
            <a:off x="6310413" y="1665839"/>
            <a:ext cx="1152000" cy="257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E2276B-3D7A-895B-6557-7EB13E07006A}"/>
              </a:ext>
            </a:extLst>
          </p:cNvPr>
          <p:cNvSpPr/>
          <p:nvPr/>
        </p:nvSpPr>
        <p:spPr bwMode="white">
          <a:xfrm>
            <a:off x="1607206" y="2094764"/>
            <a:ext cx="1970776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96FEAA-609A-79E0-2C8F-D54E2CF57B9D}"/>
              </a:ext>
            </a:extLst>
          </p:cNvPr>
          <p:cNvSpPr/>
          <p:nvPr/>
        </p:nvSpPr>
        <p:spPr bwMode="white">
          <a:xfrm>
            <a:off x="7567140" y="2094764"/>
            <a:ext cx="304661" cy="276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752173-271D-631E-D2E7-E30B0D8D1C4F}"/>
              </a:ext>
            </a:extLst>
          </p:cNvPr>
          <p:cNvSpPr/>
          <p:nvPr/>
        </p:nvSpPr>
        <p:spPr bwMode="white">
          <a:xfrm>
            <a:off x="3539900" y="2542753"/>
            <a:ext cx="590280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A43AAF-7734-1726-3818-0873B36D5D43}"/>
              </a:ext>
            </a:extLst>
          </p:cNvPr>
          <p:cNvSpPr/>
          <p:nvPr/>
        </p:nvSpPr>
        <p:spPr bwMode="white">
          <a:xfrm>
            <a:off x="7928925" y="2533221"/>
            <a:ext cx="323702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3B6631-AD81-1F54-D869-87DA9B91C5F2}"/>
              </a:ext>
            </a:extLst>
          </p:cNvPr>
          <p:cNvSpPr/>
          <p:nvPr/>
        </p:nvSpPr>
        <p:spPr bwMode="white">
          <a:xfrm>
            <a:off x="9004760" y="2533221"/>
            <a:ext cx="314180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8F21965-72E7-6CF5-8259-7A91DC101B35}"/>
              </a:ext>
            </a:extLst>
          </p:cNvPr>
          <p:cNvSpPr/>
          <p:nvPr/>
        </p:nvSpPr>
        <p:spPr bwMode="white">
          <a:xfrm>
            <a:off x="1626247" y="2981210"/>
            <a:ext cx="2656264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6FE667-C502-9D0F-C645-D7266744B19C}"/>
              </a:ext>
            </a:extLst>
          </p:cNvPr>
          <p:cNvSpPr/>
          <p:nvPr/>
        </p:nvSpPr>
        <p:spPr bwMode="white">
          <a:xfrm>
            <a:off x="6586512" y="2981210"/>
            <a:ext cx="2132628" cy="266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F484451-8FAD-4983-C919-671EC4C32269}"/>
              </a:ext>
            </a:extLst>
          </p:cNvPr>
          <p:cNvSpPr/>
          <p:nvPr/>
        </p:nvSpPr>
        <p:spPr bwMode="white">
          <a:xfrm>
            <a:off x="9480793" y="3438730"/>
            <a:ext cx="333223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96B06F4-2F1A-F01C-8DC0-247D61E64031}"/>
              </a:ext>
            </a:extLst>
          </p:cNvPr>
          <p:cNvSpPr/>
          <p:nvPr/>
        </p:nvSpPr>
        <p:spPr bwMode="white">
          <a:xfrm>
            <a:off x="8033652" y="3877187"/>
            <a:ext cx="333223" cy="209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F276938-C347-C155-D4DD-FE0DA560F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2" y="4212985"/>
            <a:ext cx="11520000" cy="2438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9E18BA3-6D6A-82C8-B924-7E6B621ED35C}"/>
              </a:ext>
            </a:extLst>
          </p:cNvPr>
          <p:cNvSpPr/>
          <p:nvPr/>
        </p:nvSpPr>
        <p:spPr bwMode="white">
          <a:xfrm>
            <a:off x="3071398" y="5301440"/>
            <a:ext cx="2766693" cy="911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CED5562-2EE9-CC6C-97D0-B7C84B9EA776}"/>
              </a:ext>
            </a:extLst>
          </p:cNvPr>
          <p:cNvSpPr/>
          <p:nvPr/>
        </p:nvSpPr>
        <p:spPr bwMode="white">
          <a:xfrm>
            <a:off x="8363037" y="5575256"/>
            <a:ext cx="2989487" cy="266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37B0BC-1327-021D-3614-60D2422E5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1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5B9930-2C79-ED2F-25C9-DA12A717F96E}"/>
              </a:ext>
            </a:extLst>
          </p:cNvPr>
          <p:cNvSpPr/>
          <p:nvPr/>
        </p:nvSpPr>
        <p:spPr bwMode="white">
          <a:xfrm>
            <a:off x="1264462" y="973095"/>
            <a:ext cx="4701998" cy="901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AA56C8C-1F0B-63C9-94A0-A1EA3C3EA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0" y="2714580"/>
            <a:ext cx="11520000" cy="177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F40112-11C6-B37D-0573-B35C3D786FC1}"/>
              </a:ext>
            </a:extLst>
          </p:cNvPr>
          <p:cNvSpPr/>
          <p:nvPr/>
        </p:nvSpPr>
        <p:spPr bwMode="white">
          <a:xfrm>
            <a:off x="1348282" y="3737058"/>
            <a:ext cx="5417256" cy="842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1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A592C0-7E3B-9F4D-648E-D7B78186E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9688AC-E0FE-7381-F935-389D4F4700BE}"/>
              </a:ext>
            </a:extLst>
          </p:cNvPr>
          <p:cNvSpPr/>
          <p:nvPr/>
        </p:nvSpPr>
        <p:spPr bwMode="white">
          <a:xfrm>
            <a:off x="1273983" y="1724902"/>
            <a:ext cx="5027757" cy="972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5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