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4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71CC93-F985-E779-2F7B-E66464FC6C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43"/>
          <a:stretch/>
        </p:blipFill>
        <p:spPr>
          <a:xfrm>
            <a:off x="3961634" y="3461340"/>
            <a:ext cx="4488946" cy="1057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50FA9B8-0703-DB8F-A9B0-D05277659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044" y="1965375"/>
            <a:ext cx="6743386" cy="10559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9A85E32-B50C-255C-B2D9-30D242BA7F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34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FF732A2-DF97-B458-EE6C-9FA678980A52}"/>
              </a:ext>
            </a:extLst>
          </p:cNvPr>
          <p:cNvSpPr/>
          <p:nvPr/>
        </p:nvSpPr>
        <p:spPr bwMode="white">
          <a:xfrm>
            <a:off x="8861950" y="2331869"/>
            <a:ext cx="209454" cy="200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657CABC-73A2-A7F3-D4D0-AF54F3501030}"/>
              </a:ext>
            </a:extLst>
          </p:cNvPr>
          <p:cNvSpPr/>
          <p:nvPr/>
        </p:nvSpPr>
        <p:spPr bwMode="white">
          <a:xfrm>
            <a:off x="5501157" y="2884373"/>
            <a:ext cx="333223" cy="200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D442A20-8061-3EAA-5818-8AC754722FDA}"/>
              </a:ext>
            </a:extLst>
          </p:cNvPr>
          <p:cNvSpPr/>
          <p:nvPr/>
        </p:nvSpPr>
        <p:spPr bwMode="white">
          <a:xfrm>
            <a:off x="3863603" y="3427351"/>
            <a:ext cx="333223" cy="200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9FBB549-97C1-B782-ED82-421C012F7561}"/>
              </a:ext>
            </a:extLst>
          </p:cNvPr>
          <p:cNvSpPr/>
          <p:nvPr/>
        </p:nvSpPr>
        <p:spPr bwMode="white">
          <a:xfrm>
            <a:off x="7081586" y="3427351"/>
            <a:ext cx="466512" cy="200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70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46AE88-4649-198D-710C-644E7D6E2E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77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9438D5E-BD3B-B70E-59DA-483CBC7DE7D8}"/>
              </a:ext>
            </a:extLst>
          </p:cNvPr>
          <p:cNvSpPr/>
          <p:nvPr/>
        </p:nvSpPr>
        <p:spPr bwMode="white">
          <a:xfrm>
            <a:off x="5244099" y="932381"/>
            <a:ext cx="238016" cy="200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D5988BD-33AA-B754-1742-6ADD1CD8E04D}"/>
              </a:ext>
            </a:extLst>
          </p:cNvPr>
          <p:cNvSpPr/>
          <p:nvPr/>
        </p:nvSpPr>
        <p:spPr bwMode="white">
          <a:xfrm>
            <a:off x="1645289" y="2182080"/>
            <a:ext cx="247537" cy="200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6ACF685-B1DB-50F3-629C-5780809CB680}"/>
              </a:ext>
            </a:extLst>
          </p:cNvPr>
          <p:cNvSpPr/>
          <p:nvPr/>
        </p:nvSpPr>
        <p:spPr bwMode="white">
          <a:xfrm>
            <a:off x="6215206" y="3031113"/>
            <a:ext cx="228495" cy="190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9D58AA88-8DC8-CCBC-E7A7-5985232EE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40" y="3987120"/>
            <a:ext cx="11520000" cy="1707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4FADE1D-2DAA-2765-5F7F-388B955DC5D3}"/>
              </a:ext>
            </a:extLst>
          </p:cNvPr>
          <p:cNvSpPr/>
          <p:nvPr/>
        </p:nvSpPr>
        <p:spPr bwMode="white">
          <a:xfrm>
            <a:off x="1270182" y="4988506"/>
            <a:ext cx="4353378" cy="1038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55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5024A9-AB9E-29A6-BB94-9FFDFBF3DF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10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786B020-5B2A-1E3C-C7B2-FBD1C0B977BE}"/>
              </a:ext>
            </a:extLst>
          </p:cNvPr>
          <p:cNvSpPr/>
          <p:nvPr/>
        </p:nvSpPr>
        <p:spPr bwMode="white">
          <a:xfrm>
            <a:off x="1273982" y="1274688"/>
            <a:ext cx="6368877" cy="1209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694C3E9-6BCF-4073-840C-978CC122DDC9}"/>
              </a:ext>
            </a:extLst>
          </p:cNvPr>
          <p:cNvSpPr/>
          <p:nvPr/>
        </p:nvSpPr>
        <p:spPr>
          <a:xfrm>
            <a:off x="175260" y="2468880"/>
            <a:ext cx="3863340" cy="982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61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C730B7-552D-F86B-F9EF-B22F80FEC8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0" y="1182960"/>
            <a:ext cx="11520000" cy="3637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9A966C4-69E2-DF15-C34E-C5A81929FA84}"/>
              </a:ext>
            </a:extLst>
          </p:cNvPr>
          <p:cNvSpPr/>
          <p:nvPr/>
        </p:nvSpPr>
        <p:spPr bwMode="white">
          <a:xfrm>
            <a:off x="1315902" y="1773332"/>
            <a:ext cx="4902018" cy="863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3F4329E-8E9A-EECB-7760-93BBA6B8DB9B}"/>
              </a:ext>
            </a:extLst>
          </p:cNvPr>
          <p:cNvSpPr/>
          <p:nvPr/>
        </p:nvSpPr>
        <p:spPr bwMode="white">
          <a:xfrm>
            <a:off x="1306380" y="3515884"/>
            <a:ext cx="4279079" cy="995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EF60DFF9-9598-648F-895A-DB26823F31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55" r="68465"/>
          <a:stretch/>
        </p:blipFill>
        <p:spPr>
          <a:xfrm>
            <a:off x="230460" y="327660"/>
            <a:ext cx="3632880" cy="656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563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2023-07-21T08:13:18Z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