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7" r:id="rId4"/>
    <p:sldId id="265" r:id="rId5"/>
    <p:sldId id="262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792CE5-68AA-F760-D7D7-F5D886637A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8"/>
          <a:stretch/>
        </p:blipFill>
        <p:spPr>
          <a:xfrm>
            <a:off x="3295845" y="3430860"/>
            <a:ext cx="5360475" cy="1019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BAE0375-684D-FFD7-B5CD-0365FE437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044" y="196537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FFB861-E381-5DC2-3E9E-1459518D5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9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1A04C4-0066-0D94-FA43-BA8A3E44F087}"/>
              </a:ext>
            </a:extLst>
          </p:cNvPr>
          <p:cNvSpPr/>
          <p:nvPr/>
        </p:nvSpPr>
        <p:spPr bwMode="white">
          <a:xfrm>
            <a:off x="5615404" y="1600443"/>
            <a:ext cx="1390016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A03526-4FD2-6CA4-DBC2-569566712467}"/>
              </a:ext>
            </a:extLst>
          </p:cNvPr>
          <p:cNvSpPr/>
          <p:nvPr/>
        </p:nvSpPr>
        <p:spPr bwMode="white">
          <a:xfrm>
            <a:off x="8385917" y="1600443"/>
            <a:ext cx="1323371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9C8960-8967-838B-4F4E-402C39067F88}"/>
              </a:ext>
            </a:extLst>
          </p:cNvPr>
          <p:cNvSpPr/>
          <p:nvPr/>
        </p:nvSpPr>
        <p:spPr bwMode="white">
          <a:xfrm>
            <a:off x="2940099" y="2029827"/>
            <a:ext cx="1332892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62D63B-9163-2093-6D67-89B86FC05038}"/>
              </a:ext>
            </a:extLst>
          </p:cNvPr>
          <p:cNvSpPr/>
          <p:nvPr/>
        </p:nvSpPr>
        <p:spPr bwMode="white">
          <a:xfrm>
            <a:off x="6929256" y="2029827"/>
            <a:ext cx="304661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6DCC6B-C148-B7E7-1011-5BA083E32CA5}"/>
              </a:ext>
            </a:extLst>
          </p:cNvPr>
          <p:cNvSpPr/>
          <p:nvPr/>
        </p:nvSpPr>
        <p:spPr bwMode="white">
          <a:xfrm>
            <a:off x="10623272" y="2029827"/>
            <a:ext cx="323702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18C253E-E0A1-8AA5-A219-EE096A214049}"/>
              </a:ext>
            </a:extLst>
          </p:cNvPr>
          <p:cNvSpPr/>
          <p:nvPr/>
        </p:nvSpPr>
        <p:spPr bwMode="white">
          <a:xfrm>
            <a:off x="1321586" y="2459211"/>
            <a:ext cx="304661" cy="2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E6FED39-4294-4D00-50B2-C02BD6150B63}"/>
              </a:ext>
            </a:extLst>
          </p:cNvPr>
          <p:cNvSpPr/>
          <p:nvPr/>
        </p:nvSpPr>
        <p:spPr bwMode="white">
          <a:xfrm>
            <a:off x="2378380" y="2487837"/>
            <a:ext cx="190413" cy="19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CB5D4BF-01DF-61CF-8961-9F234790B2E5}"/>
              </a:ext>
            </a:extLst>
          </p:cNvPr>
          <p:cNvSpPr/>
          <p:nvPr/>
        </p:nvSpPr>
        <p:spPr bwMode="white">
          <a:xfrm>
            <a:off x="4806148" y="2487837"/>
            <a:ext cx="1418578" cy="19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FA04F4D-87D1-79B2-279A-35C294090FD3}"/>
              </a:ext>
            </a:extLst>
          </p:cNvPr>
          <p:cNvSpPr/>
          <p:nvPr/>
        </p:nvSpPr>
        <p:spPr bwMode="white">
          <a:xfrm>
            <a:off x="6215206" y="2907679"/>
            <a:ext cx="333223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291B990-67D2-DF0F-884E-96947AAC7F4D}"/>
              </a:ext>
            </a:extLst>
          </p:cNvPr>
          <p:cNvSpPr/>
          <p:nvPr/>
        </p:nvSpPr>
        <p:spPr bwMode="white">
          <a:xfrm>
            <a:off x="8947636" y="3337063"/>
            <a:ext cx="333223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5B1F8D5-55CD-0C8B-7418-A2D9DCEAAA13}"/>
              </a:ext>
            </a:extLst>
          </p:cNvPr>
          <p:cNvSpPr/>
          <p:nvPr/>
        </p:nvSpPr>
        <p:spPr bwMode="white">
          <a:xfrm>
            <a:off x="10194842" y="3766447"/>
            <a:ext cx="323702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623D5BE-0B9C-8C44-2E42-E3D756BE4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4284300"/>
            <a:ext cx="11520000" cy="2157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DD507C2-9FC2-5199-8A30-0AEED6B01A3B}"/>
              </a:ext>
            </a:extLst>
          </p:cNvPr>
          <p:cNvSpPr/>
          <p:nvPr/>
        </p:nvSpPr>
        <p:spPr bwMode="white">
          <a:xfrm>
            <a:off x="10996496" y="4866629"/>
            <a:ext cx="199933" cy="143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2A12F21-8E16-049A-C480-911470D3B231}"/>
              </a:ext>
            </a:extLst>
          </p:cNvPr>
          <p:cNvSpPr/>
          <p:nvPr/>
        </p:nvSpPr>
        <p:spPr bwMode="white">
          <a:xfrm>
            <a:off x="10996496" y="5286671"/>
            <a:ext cx="190413" cy="152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1711219-D6B2-F1EF-FED2-A69B61B418B9}"/>
              </a:ext>
            </a:extLst>
          </p:cNvPr>
          <p:cNvSpPr/>
          <p:nvPr/>
        </p:nvSpPr>
        <p:spPr bwMode="white">
          <a:xfrm>
            <a:off x="10996496" y="5716258"/>
            <a:ext cx="190413" cy="152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7E82F69-92EF-1087-07F4-012FA6C39A6C}"/>
              </a:ext>
            </a:extLst>
          </p:cNvPr>
          <p:cNvSpPr/>
          <p:nvPr/>
        </p:nvSpPr>
        <p:spPr bwMode="white">
          <a:xfrm>
            <a:off x="10929851" y="6107660"/>
            <a:ext cx="285619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2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E54C6F-3EF1-2525-8D3E-75CD273FF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16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9CBD96-9E5A-A9A6-87FC-CF94729CA416}"/>
              </a:ext>
            </a:extLst>
          </p:cNvPr>
          <p:cNvSpPr/>
          <p:nvPr/>
        </p:nvSpPr>
        <p:spPr bwMode="white">
          <a:xfrm>
            <a:off x="3406611" y="1497326"/>
            <a:ext cx="2332561" cy="25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9D881B-446F-3E87-784A-D4054C3DDBF4}"/>
              </a:ext>
            </a:extLst>
          </p:cNvPr>
          <p:cNvSpPr/>
          <p:nvPr/>
        </p:nvSpPr>
        <p:spPr bwMode="white">
          <a:xfrm>
            <a:off x="8671537" y="1497326"/>
            <a:ext cx="2503934" cy="258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09282DA-A9EB-80C8-033E-D59F1358C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28880"/>
            <a:ext cx="11520000" cy="1984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EC8474-BB13-0052-FAD2-AA119001C515}"/>
              </a:ext>
            </a:extLst>
          </p:cNvPr>
          <p:cNvSpPr/>
          <p:nvPr/>
        </p:nvSpPr>
        <p:spPr bwMode="white">
          <a:xfrm>
            <a:off x="1226380" y="3420384"/>
            <a:ext cx="4656260" cy="128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3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BE4400-B2D3-0004-2432-8DC861A76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0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764125-E0CF-0F66-5A35-31B3FF6CC2D7}"/>
              </a:ext>
            </a:extLst>
          </p:cNvPr>
          <p:cNvSpPr/>
          <p:nvPr/>
        </p:nvSpPr>
        <p:spPr bwMode="white">
          <a:xfrm>
            <a:off x="1254942" y="1628968"/>
            <a:ext cx="5465898" cy="954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7C6139B-BFD4-EF27-7CC7-38C4B4132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3537540"/>
            <a:ext cx="11520000" cy="230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94BA07-450A-347E-AA98-D2450CFC1371}"/>
              </a:ext>
            </a:extLst>
          </p:cNvPr>
          <p:cNvSpPr/>
          <p:nvPr/>
        </p:nvSpPr>
        <p:spPr bwMode="white">
          <a:xfrm>
            <a:off x="1256860" y="4521548"/>
            <a:ext cx="4534340" cy="911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