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1C75B6F-0730-4A76-6B07-139B7E5399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3" t="49678" r="26197"/>
          <a:stretch/>
        </p:blipFill>
        <p:spPr>
          <a:xfrm>
            <a:off x="3200400" y="3406140"/>
            <a:ext cx="5753100" cy="1101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9371A62-141C-7851-42D8-73C812818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044" y="1965375"/>
            <a:ext cx="6743386" cy="10559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AF6BADC-6148-D443-186F-572189642E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530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BBF289D-DE5F-3D96-DB58-ABDEA889D9F6}"/>
              </a:ext>
            </a:extLst>
          </p:cNvPr>
          <p:cNvSpPr/>
          <p:nvPr/>
        </p:nvSpPr>
        <p:spPr bwMode="white">
          <a:xfrm>
            <a:off x="1355850" y="2227024"/>
            <a:ext cx="352264" cy="927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5ACA7CD-C76E-FBCD-12E3-E78E1CDD842D}"/>
              </a:ext>
            </a:extLst>
          </p:cNvPr>
          <p:cNvSpPr/>
          <p:nvPr/>
        </p:nvSpPr>
        <p:spPr bwMode="white">
          <a:xfrm rot="1113400">
            <a:off x="4816532" y="2249144"/>
            <a:ext cx="342743" cy="938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8A5F302-BAB1-6955-0F7C-978E0BCA0A79}"/>
              </a:ext>
            </a:extLst>
          </p:cNvPr>
          <p:cNvSpPr/>
          <p:nvPr/>
        </p:nvSpPr>
        <p:spPr bwMode="white">
          <a:xfrm>
            <a:off x="6477000" y="2238395"/>
            <a:ext cx="947330" cy="896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F98EB37-32C6-BB80-FFAB-B42192B35C05}"/>
              </a:ext>
            </a:extLst>
          </p:cNvPr>
          <p:cNvSpPr/>
          <p:nvPr/>
        </p:nvSpPr>
        <p:spPr bwMode="white">
          <a:xfrm>
            <a:off x="9737851" y="2238395"/>
            <a:ext cx="942545" cy="896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CDE8DA1-F16B-5F91-3A09-0F1808C5893C}"/>
              </a:ext>
            </a:extLst>
          </p:cNvPr>
          <p:cNvSpPr/>
          <p:nvPr/>
        </p:nvSpPr>
        <p:spPr bwMode="white">
          <a:xfrm>
            <a:off x="3444694" y="4297956"/>
            <a:ext cx="323702" cy="266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8F21045-3512-7B77-F7C5-F4CFFD0BCBF6}"/>
              </a:ext>
            </a:extLst>
          </p:cNvPr>
          <p:cNvSpPr/>
          <p:nvPr/>
        </p:nvSpPr>
        <p:spPr bwMode="white">
          <a:xfrm>
            <a:off x="7909884" y="4307491"/>
            <a:ext cx="304661" cy="257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D49875D-888C-D05F-AE21-C42C04286B36}"/>
              </a:ext>
            </a:extLst>
          </p:cNvPr>
          <p:cNvSpPr/>
          <p:nvPr/>
        </p:nvSpPr>
        <p:spPr bwMode="white">
          <a:xfrm>
            <a:off x="4872793" y="4717496"/>
            <a:ext cx="323702" cy="257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055A323-6CC5-4FA4-F8BA-669478898985}"/>
              </a:ext>
            </a:extLst>
          </p:cNvPr>
          <p:cNvSpPr/>
          <p:nvPr/>
        </p:nvSpPr>
        <p:spPr bwMode="white">
          <a:xfrm>
            <a:off x="5958148" y="4717496"/>
            <a:ext cx="304661" cy="257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AA87773-170A-C94C-BEA2-90391075ABE4}"/>
              </a:ext>
            </a:extLst>
          </p:cNvPr>
          <p:cNvSpPr/>
          <p:nvPr/>
        </p:nvSpPr>
        <p:spPr bwMode="white">
          <a:xfrm>
            <a:off x="10147239" y="4746101"/>
            <a:ext cx="599801" cy="190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903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47B38A0-3A7F-00C3-BC26-22E5D3640F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77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EEE62AB-334A-FADD-EFD1-E4A89AFE8F66}"/>
              </a:ext>
            </a:extLst>
          </p:cNvPr>
          <p:cNvSpPr/>
          <p:nvPr/>
        </p:nvSpPr>
        <p:spPr bwMode="white">
          <a:xfrm>
            <a:off x="8071735" y="979185"/>
            <a:ext cx="228496" cy="190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DF51CB6-EC3E-18CC-F28D-A77D6870079E}"/>
              </a:ext>
            </a:extLst>
          </p:cNvPr>
          <p:cNvSpPr/>
          <p:nvPr/>
        </p:nvSpPr>
        <p:spPr bwMode="white">
          <a:xfrm>
            <a:off x="9547438" y="979185"/>
            <a:ext cx="228496" cy="200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97B810E-0F3D-7A65-47F3-914B9D37983B}"/>
              </a:ext>
            </a:extLst>
          </p:cNvPr>
          <p:cNvSpPr/>
          <p:nvPr/>
        </p:nvSpPr>
        <p:spPr bwMode="white">
          <a:xfrm>
            <a:off x="6586512" y="1807941"/>
            <a:ext cx="247537" cy="190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901C5CB-2F73-E523-3D62-65BE91DBE81F}"/>
              </a:ext>
            </a:extLst>
          </p:cNvPr>
          <p:cNvSpPr/>
          <p:nvPr/>
        </p:nvSpPr>
        <p:spPr bwMode="white">
          <a:xfrm>
            <a:off x="2873454" y="3922698"/>
            <a:ext cx="2208793" cy="257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D5EF2B3-BDB6-5CC9-CE36-F8457FE76B21}"/>
              </a:ext>
            </a:extLst>
          </p:cNvPr>
          <p:cNvSpPr/>
          <p:nvPr/>
        </p:nvSpPr>
        <p:spPr bwMode="white">
          <a:xfrm>
            <a:off x="8300231" y="3922698"/>
            <a:ext cx="2218315" cy="257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29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A4D441A-AA56-7418-BA19-2CC5389A59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797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FF15B39-CD27-0D3E-4431-5FE717177270}"/>
              </a:ext>
            </a:extLst>
          </p:cNvPr>
          <p:cNvSpPr/>
          <p:nvPr/>
        </p:nvSpPr>
        <p:spPr bwMode="white">
          <a:xfrm>
            <a:off x="1226380" y="1380980"/>
            <a:ext cx="4420040" cy="836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070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485C1D5-B71F-B4C6-111B-AAA1A17DE6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59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74C4B66-A925-4245-ED8D-7934571138F8}"/>
              </a:ext>
            </a:extLst>
          </p:cNvPr>
          <p:cNvSpPr/>
          <p:nvPr/>
        </p:nvSpPr>
        <p:spPr bwMode="white">
          <a:xfrm>
            <a:off x="1254942" y="1951504"/>
            <a:ext cx="4437198" cy="8983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08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4</cp:revision>
  <dcterms:created xsi:type="dcterms:W3CDTF">2023-07-20T00:26:43Z</dcterms:created>
  <dcterms:modified xsi:type="dcterms:W3CDTF">2023-07-21T08:17:29Z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