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44C42C1-78E2-B12D-7DE5-4C5207EAE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3" y="1647028"/>
            <a:ext cx="8171498" cy="13371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988737-4B5D-C30D-3193-22B92E532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635" y="3326056"/>
            <a:ext cx="7835265" cy="13030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42AC15-04DE-D685-1A66-8E2FB5BA6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0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7E82F3-7884-E65C-9ADC-DE63AA7B26EB}"/>
              </a:ext>
            </a:extLst>
          </p:cNvPr>
          <p:cNvSpPr/>
          <p:nvPr/>
        </p:nvSpPr>
        <p:spPr bwMode="white">
          <a:xfrm>
            <a:off x="6634115" y="1466426"/>
            <a:ext cx="818776" cy="228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DAECFC-1661-FA97-6E91-B8E19D33D7AE}"/>
              </a:ext>
            </a:extLst>
          </p:cNvPr>
          <p:cNvSpPr/>
          <p:nvPr/>
        </p:nvSpPr>
        <p:spPr bwMode="white">
          <a:xfrm>
            <a:off x="3482776" y="1828876"/>
            <a:ext cx="809256" cy="228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A8D8A2-01E3-1733-02E4-EED66B38AF34}"/>
              </a:ext>
            </a:extLst>
          </p:cNvPr>
          <p:cNvSpPr/>
          <p:nvPr/>
        </p:nvSpPr>
        <p:spPr bwMode="white">
          <a:xfrm>
            <a:off x="3911206" y="2191326"/>
            <a:ext cx="1190082" cy="26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0A981F3-467C-0279-10DF-61149F71B893}"/>
              </a:ext>
            </a:extLst>
          </p:cNvPr>
          <p:cNvSpPr/>
          <p:nvPr/>
        </p:nvSpPr>
        <p:spPr bwMode="white">
          <a:xfrm>
            <a:off x="8233586" y="2191326"/>
            <a:ext cx="1056793" cy="26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F213FC2-A5C4-289B-9ED0-DCF1012E0BE5}"/>
              </a:ext>
            </a:extLst>
          </p:cNvPr>
          <p:cNvSpPr/>
          <p:nvPr/>
        </p:nvSpPr>
        <p:spPr bwMode="white">
          <a:xfrm>
            <a:off x="2597355" y="2563315"/>
            <a:ext cx="1380495" cy="257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D7AB8D3-BFC1-9E6D-8992-5AC2BA9D34F6}"/>
              </a:ext>
            </a:extLst>
          </p:cNvPr>
          <p:cNvSpPr/>
          <p:nvPr/>
        </p:nvSpPr>
        <p:spPr bwMode="white">
          <a:xfrm>
            <a:off x="5758214" y="2553777"/>
            <a:ext cx="1113917" cy="26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B684E38-6EFC-A4DA-9658-09CDCF72CD08}"/>
              </a:ext>
            </a:extLst>
          </p:cNvPr>
          <p:cNvSpPr/>
          <p:nvPr/>
        </p:nvSpPr>
        <p:spPr bwMode="white">
          <a:xfrm>
            <a:off x="9185652" y="2582391"/>
            <a:ext cx="542677" cy="200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B88D483-BD61-4600-C232-6F20D4E5FBAB}"/>
              </a:ext>
            </a:extLst>
          </p:cNvPr>
          <p:cNvSpPr/>
          <p:nvPr/>
        </p:nvSpPr>
        <p:spPr bwMode="white">
          <a:xfrm>
            <a:off x="1626247" y="2944841"/>
            <a:ext cx="675966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EEAFD30-5847-8196-9C69-3CF36B30BC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0" y="3347040"/>
            <a:ext cx="11520000" cy="2986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52E3C1F-F5D0-A528-D1BB-FEB08FF9C98B}"/>
              </a:ext>
            </a:extLst>
          </p:cNvPr>
          <p:cNvSpPr/>
          <p:nvPr/>
        </p:nvSpPr>
        <p:spPr bwMode="white">
          <a:xfrm>
            <a:off x="1557702" y="5293621"/>
            <a:ext cx="1075834" cy="209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807AD35-D55B-679A-BB34-7B81B1ED9370}"/>
              </a:ext>
            </a:extLst>
          </p:cNvPr>
          <p:cNvSpPr/>
          <p:nvPr/>
        </p:nvSpPr>
        <p:spPr bwMode="white">
          <a:xfrm>
            <a:off x="7232016" y="5293621"/>
            <a:ext cx="675966" cy="200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AAE9CEF-4EF1-8C81-785D-0549D32B4446}"/>
              </a:ext>
            </a:extLst>
          </p:cNvPr>
          <p:cNvSpPr/>
          <p:nvPr/>
        </p:nvSpPr>
        <p:spPr bwMode="white">
          <a:xfrm>
            <a:off x="5185074" y="5627593"/>
            <a:ext cx="1190082" cy="267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E4036A7-514C-908C-53F4-258AEBFAB0A5}"/>
              </a:ext>
            </a:extLst>
          </p:cNvPr>
          <p:cNvSpPr/>
          <p:nvPr/>
        </p:nvSpPr>
        <p:spPr bwMode="white">
          <a:xfrm>
            <a:off x="1510099" y="5999734"/>
            <a:ext cx="790214" cy="257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91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F4E6C8-677F-84D0-1D33-0D16DFBD3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38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EE632F-0CEB-75BC-E5A0-C4B9A3B1E5A6}"/>
              </a:ext>
            </a:extLst>
          </p:cNvPr>
          <p:cNvSpPr/>
          <p:nvPr/>
        </p:nvSpPr>
        <p:spPr bwMode="white">
          <a:xfrm>
            <a:off x="3566562" y="1818598"/>
            <a:ext cx="1618512" cy="5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71CCCF-7149-AD23-59B7-7702F1DB27FE}"/>
              </a:ext>
            </a:extLst>
          </p:cNvPr>
          <p:cNvSpPr/>
          <p:nvPr/>
        </p:nvSpPr>
        <p:spPr bwMode="white">
          <a:xfrm>
            <a:off x="7119669" y="1791805"/>
            <a:ext cx="3198942" cy="257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91CA27-B913-397A-79A1-E30EFC9F606E}"/>
              </a:ext>
            </a:extLst>
          </p:cNvPr>
          <p:cNvSpPr/>
          <p:nvPr/>
        </p:nvSpPr>
        <p:spPr bwMode="white">
          <a:xfrm>
            <a:off x="1196340" y="1851660"/>
            <a:ext cx="1546860" cy="503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9921009-E02D-7C13-9CE0-10D7A2483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0" y="3331800"/>
            <a:ext cx="11520000" cy="2910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24E7499-3552-4EEF-892C-5DD85623053E}"/>
              </a:ext>
            </a:extLst>
          </p:cNvPr>
          <p:cNvSpPr/>
          <p:nvPr/>
        </p:nvSpPr>
        <p:spPr bwMode="white">
          <a:xfrm>
            <a:off x="6537960" y="4244340"/>
            <a:ext cx="579120" cy="16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881A6EF-709D-3851-7F76-75C3AB5E6501}"/>
              </a:ext>
            </a:extLst>
          </p:cNvPr>
          <p:cNvSpPr/>
          <p:nvPr/>
        </p:nvSpPr>
        <p:spPr bwMode="white">
          <a:xfrm>
            <a:off x="7795260" y="4312920"/>
            <a:ext cx="579120" cy="1554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C417786-B9BD-79A1-548F-47C8E12FD6E2}"/>
              </a:ext>
            </a:extLst>
          </p:cNvPr>
          <p:cNvSpPr/>
          <p:nvPr/>
        </p:nvSpPr>
        <p:spPr bwMode="white">
          <a:xfrm>
            <a:off x="9121140" y="4351020"/>
            <a:ext cx="579120" cy="156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387920D-53E5-0D86-4C80-504AF52BD93F}"/>
              </a:ext>
            </a:extLst>
          </p:cNvPr>
          <p:cNvSpPr/>
          <p:nvPr/>
        </p:nvSpPr>
        <p:spPr bwMode="white">
          <a:xfrm>
            <a:off x="10447020" y="4312920"/>
            <a:ext cx="579120" cy="156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8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6C5AA6-B448-1762-3CB9-FDE50F670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97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AE3170-B622-7FFB-F76F-A8107F204CFB}"/>
              </a:ext>
            </a:extLst>
          </p:cNvPr>
          <p:cNvSpPr/>
          <p:nvPr/>
        </p:nvSpPr>
        <p:spPr bwMode="white">
          <a:xfrm>
            <a:off x="1235900" y="1850638"/>
            <a:ext cx="4616260" cy="1060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9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2023-07-21T07:54:43Z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