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3" r:id="rId5"/>
    <p:sldId id="282" r:id="rId6"/>
    <p:sldId id="281" r:id="rId7"/>
    <p:sldId id="279" r:id="rId8"/>
    <p:sldId id="278" r:id="rId9"/>
    <p:sldId id="277" r:id="rId10"/>
    <p:sldId id="275" r:id="rId11"/>
    <p:sldId id="272" r:id="rId12"/>
    <p:sldId id="271" r:id="rId13"/>
    <p:sldId id="270" r:id="rId14"/>
    <p:sldId id="268" r:id="rId15"/>
    <p:sldId id="264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9.png"/><Relationship Id="rId2" Type="http://schemas.openxmlformats.org/officeDocument/2006/relationships/tags" Target="../tags/tag18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 rot="1080000">
            <a:off x="6969125" y="1673225"/>
            <a:ext cx="2334895" cy="10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21123" y="3359452"/>
            <a:ext cx="542677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543040" y="2227580"/>
            <a:ext cx="1212215" cy="51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34842" y="2344592"/>
            <a:ext cx="352264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29256" y="2335050"/>
            <a:ext cx="894942" cy="28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09090" y="2335050"/>
            <a:ext cx="342743" cy="28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72925" y="3957073"/>
            <a:ext cx="342743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48297" y="3957073"/>
            <a:ext cx="894942" cy="27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99570" y="3957073"/>
            <a:ext cx="333223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" y="122555"/>
            <a:ext cx="10846435" cy="335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60395" y="3045460"/>
            <a:ext cx="322580" cy="19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15155" y="3045460"/>
            <a:ext cx="313690" cy="19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3245" y="3045460"/>
            <a:ext cx="313690" cy="19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25310" y="3045460"/>
            <a:ext cx="197485" cy="19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90535" y="3045460"/>
            <a:ext cx="331470" cy="19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45295" y="3045460"/>
            <a:ext cx="295910" cy="19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5" y="3482340"/>
            <a:ext cx="10846435" cy="314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4997450" y="3589020"/>
            <a:ext cx="215265" cy="23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58275" y="3972560"/>
            <a:ext cx="340360" cy="20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36395" y="4453890"/>
            <a:ext cx="977265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90135" y="4453890"/>
            <a:ext cx="977265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085965" y="4578350"/>
            <a:ext cx="322580" cy="20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49540" y="4587240"/>
            <a:ext cx="322580" cy="21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62830" y="4926330"/>
            <a:ext cx="358775" cy="23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66455" y="4935220"/>
            <a:ext cx="197485" cy="21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13190" y="4304030"/>
            <a:ext cx="412115" cy="150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58985" y="4471670"/>
            <a:ext cx="421005" cy="133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059295" y="4800600"/>
            <a:ext cx="412115" cy="100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713980" y="4916805"/>
            <a:ext cx="412115" cy="891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359140" y="5210810"/>
            <a:ext cx="412115" cy="59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173220" y="5826125"/>
            <a:ext cx="215265" cy="23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3796665" y="6271895"/>
            <a:ext cx="349885" cy="23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23" grpId="0" animBg="1"/>
      <p:bldP spid="24" grpId="0" animBg="1"/>
      <p:bldP spid="11" grpId="0" animBg="1"/>
      <p:bldP spid="14" grpId="0" animBg="1"/>
      <p:bldP spid="15" grpId="0" animBg="1"/>
      <p:bldP spid="17" grpId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1950811"/>
            <a:ext cx="3265586" cy="32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59471" y="2455679"/>
            <a:ext cx="5474381" cy="32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0" y="3644220"/>
            <a:ext cx="11520000" cy="1985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54616" y="4723018"/>
            <a:ext cx="4265256" cy="324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935575" y="5219457"/>
            <a:ext cx="2246876" cy="324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4153889" y="5219457"/>
            <a:ext cx="3094214" cy="324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2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4876" y="1391222"/>
            <a:ext cx="4274776" cy="324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1897284"/>
            <a:ext cx="4112925" cy="324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33350"/>
            <a:ext cx="11520000" cy="295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45355" y="4580023"/>
            <a:ext cx="5645752" cy="324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464396" y="5086034"/>
            <a:ext cx="3075173" cy="324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4863272" y="5105129"/>
            <a:ext cx="2075504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445355" y="5582497"/>
            <a:ext cx="2075504" cy="334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5966" y="2420789"/>
            <a:ext cx="4093884" cy="32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6446" y="2926446"/>
            <a:ext cx="4265256" cy="32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24925" y="2955068"/>
            <a:ext cx="885421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6925" y="3432103"/>
            <a:ext cx="2418247" cy="32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-2317" r="32146" b="348"/>
          <a:stretch>
            <a:fillRect/>
          </a:stretch>
        </p:blipFill>
        <p:spPr>
          <a:xfrm>
            <a:off x="3997008" y="2870200"/>
            <a:ext cx="4197985" cy="111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0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29322" y="912997"/>
            <a:ext cx="723570" cy="32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78181" y="1437391"/>
            <a:ext cx="714049" cy="32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4578" y="1961785"/>
            <a:ext cx="714049" cy="32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04760" y="1961785"/>
            <a:ext cx="714048" cy="32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0231" y="2524317"/>
            <a:ext cx="733090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9553" y="2524317"/>
            <a:ext cx="228495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58942" y="3048711"/>
            <a:ext cx="218975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90842" y="3048711"/>
            <a:ext cx="742612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28462" y="3649380"/>
            <a:ext cx="894943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77454" y="4316791"/>
            <a:ext cx="238016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91041" y="4879322"/>
            <a:ext cx="371305" cy="32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75867" y="4888857"/>
            <a:ext cx="371305" cy="314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64066" y="5413251"/>
            <a:ext cx="371305" cy="314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96495" y="5441854"/>
            <a:ext cx="542677" cy="2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44429" y="960866"/>
            <a:ext cx="704528" cy="31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43173" y="960866"/>
            <a:ext cx="704528" cy="31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40363" y="2048149"/>
            <a:ext cx="1180561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91504" y="2048149"/>
            <a:ext cx="1561388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33123" y="2048149"/>
            <a:ext cx="1228164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25520" y="2563178"/>
            <a:ext cx="39034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62942" y="2563178"/>
            <a:ext cx="39986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28859" y="3097281"/>
            <a:ext cx="37130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92694" y="3621848"/>
            <a:ext cx="39034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407272" y="4661442"/>
            <a:ext cx="342743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691570" y="4680518"/>
            <a:ext cx="36178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52826" y="4680518"/>
            <a:ext cx="36178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23603" y="4680518"/>
            <a:ext cx="352264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42181" y="981308"/>
            <a:ext cx="333223" cy="315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347" y="1554824"/>
            <a:ext cx="238016" cy="191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42181" y="2042313"/>
            <a:ext cx="333223" cy="30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5" y="2511380"/>
            <a:ext cx="11520000" cy="103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121747" y="2635377"/>
            <a:ext cx="228495" cy="190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1121747" y="3159984"/>
            <a:ext cx="228495" cy="181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44495" y="988535"/>
            <a:ext cx="266578" cy="24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53289" y="2026570"/>
            <a:ext cx="285619" cy="228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01752" y="3578862"/>
            <a:ext cx="276099" cy="24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0991" y="1056040"/>
            <a:ext cx="266578" cy="22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82247" y="3201371"/>
            <a:ext cx="266578" cy="23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5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78247" y="1551685"/>
            <a:ext cx="380826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0264" y="1551685"/>
            <a:ext cx="238016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09950" y="1551685"/>
            <a:ext cx="561720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04231" y="1551685"/>
            <a:ext cx="390347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97289" y="2085559"/>
            <a:ext cx="323702" cy="23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01157" y="2085559"/>
            <a:ext cx="390347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00429" y="2085559"/>
            <a:ext cx="571239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04231" y="2085559"/>
            <a:ext cx="561719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02148" y="3134242"/>
            <a:ext cx="1523305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910545" y="3134242"/>
            <a:ext cx="1466181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52165" y="3143776"/>
            <a:ext cx="1685157" cy="23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78535" y="3575050"/>
            <a:ext cx="2068830" cy="139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3"/>
            </p:custDataLst>
          </p:nvPr>
        </p:nvSpPr>
        <p:spPr bwMode="white">
          <a:xfrm>
            <a:off x="4667250" y="3642995"/>
            <a:ext cx="1986280" cy="193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4"/>
            </p:custDataLst>
          </p:nvPr>
        </p:nvSpPr>
        <p:spPr bwMode="white">
          <a:xfrm>
            <a:off x="8178165" y="3642995"/>
            <a:ext cx="1516380" cy="193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5"/>
            </p:custDataLst>
          </p:nvPr>
        </p:nvSpPr>
        <p:spPr bwMode="white">
          <a:xfrm>
            <a:off x="9694545" y="3642995"/>
            <a:ext cx="1523365" cy="216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770" y="1485265"/>
            <a:ext cx="2028190" cy="143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72530" y="1456690"/>
            <a:ext cx="2684780" cy="141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0" y="3376885"/>
            <a:ext cx="11520000" cy="199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22325" y="3979545"/>
            <a:ext cx="2713355" cy="139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287135" y="3979545"/>
            <a:ext cx="2532380" cy="148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NTllYThlNGVmZDdlZTAxYTFhOTExZDA1ZjU4Y2I4ZT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