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80" r:id="rId6"/>
    <p:sldId id="279" r:id="rId7"/>
    <p:sldId id="277" r:id="rId8"/>
    <p:sldId id="276" r:id="rId9"/>
    <p:sldId id="275" r:id="rId10"/>
    <p:sldId id="274" r:id="rId11"/>
    <p:sldId id="272" r:id="rId12"/>
    <p:sldId id="270" r:id="rId13"/>
    <p:sldId id="269" r:id="rId14"/>
    <p:sldId id="268" r:id="rId15"/>
    <p:sldId id="306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49421" y="1913362"/>
            <a:ext cx="790214" cy="106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10413" y="1913362"/>
            <a:ext cx="437950" cy="106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76396" y="2256436"/>
            <a:ext cx="780694" cy="381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15933" y="4391118"/>
            <a:ext cx="1856528" cy="1057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54942" y="4743722"/>
            <a:ext cx="1266247" cy="70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05421" y="4743722"/>
            <a:ext cx="2227834" cy="70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09818" y="5039146"/>
            <a:ext cx="609322" cy="219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90465" y="2665730"/>
            <a:ext cx="882015" cy="139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3980" y="2665095"/>
            <a:ext cx="76200" cy="1390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85230" y="2678430"/>
            <a:ext cx="507365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979995"/>
            <a:ext cx="1418578" cy="3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16198" y="1504607"/>
            <a:ext cx="1399537" cy="3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91570" y="1514145"/>
            <a:ext cx="1113917" cy="314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83504" y="2029219"/>
            <a:ext cx="380826" cy="3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3024" y="3612592"/>
            <a:ext cx="4265256" cy="32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73983" y="4203973"/>
            <a:ext cx="4969785" cy="333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494670"/>
            <a:ext cx="3094214" cy="32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49950" y="2019098"/>
            <a:ext cx="5474380" cy="32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5" y="3581990"/>
            <a:ext cx="11520000" cy="201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75571" y="4671440"/>
            <a:ext cx="3075173" cy="33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956530" y="5197052"/>
            <a:ext cx="4122446" cy="32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1458597"/>
            <a:ext cx="5141157" cy="3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1974460"/>
            <a:ext cx="4627041" cy="33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3540"/>
            <a:ext cx="11520000" cy="203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64396" y="4388443"/>
            <a:ext cx="4265256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45355" y="4912319"/>
            <a:ext cx="360833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6446" y="1998261"/>
            <a:ext cx="5978975" cy="333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6446" y="2531648"/>
            <a:ext cx="4446148" cy="32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6925" y="3045986"/>
            <a:ext cx="2903801" cy="32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11206" y="3045986"/>
            <a:ext cx="3265585" cy="32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 r="31022"/>
          <a:stretch>
            <a:fillRect/>
          </a:stretch>
        </p:blipFill>
        <p:spPr>
          <a:xfrm>
            <a:off x="3891280" y="2848293"/>
            <a:ext cx="4409440" cy="116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63669" y="1475941"/>
            <a:ext cx="714049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95438" y="1475941"/>
            <a:ext cx="228495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23338" y="1971915"/>
            <a:ext cx="704529" cy="3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8165" y="2496503"/>
            <a:ext cx="704528" cy="3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2975" y="3793666"/>
            <a:ext cx="247537" cy="19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91570" y="3793666"/>
            <a:ext cx="238016" cy="19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13884" y="3793666"/>
            <a:ext cx="247537" cy="19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44628" y="4432709"/>
            <a:ext cx="238016" cy="19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47702" y="4432709"/>
            <a:ext cx="247537" cy="190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917" y="951109"/>
            <a:ext cx="4141487" cy="333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48429" y="1504083"/>
            <a:ext cx="54267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42909" y="1494549"/>
            <a:ext cx="371305" cy="30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62942" y="2028455"/>
            <a:ext cx="39986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90776" y="1999852"/>
            <a:ext cx="380826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64066" y="3077198"/>
            <a:ext cx="39034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77057" y="3077198"/>
            <a:ext cx="39034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7305" y="3077198"/>
            <a:ext cx="39986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29520" y="3658773"/>
            <a:ext cx="228495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57487" y="4249883"/>
            <a:ext cx="228496" cy="23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93024" y="4755187"/>
            <a:ext cx="371305" cy="27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10611" y="4764721"/>
            <a:ext cx="399867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8347" y="1036883"/>
            <a:ext cx="238016" cy="190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561230"/>
            <a:ext cx="228495" cy="181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18347" y="2609923"/>
            <a:ext cx="228495" cy="181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8347" y="3134270"/>
            <a:ext cx="228495" cy="181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5" y="3628345"/>
            <a:ext cx="11520000" cy="19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008121" y="4925002"/>
            <a:ext cx="333223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10545" y="1017901"/>
            <a:ext cx="285619" cy="22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51966" y="2066729"/>
            <a:ext cx="276098" cy="23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44495" y="3115558"/>
            <a:ext cx="266578" cy="23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68132" y="932114"/>
            <a:ext cx="266578" cy="228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3702" y="2505428"/>
            <a:ext cx="266578" cy="228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7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531445"/>
            <a:ext cx="561719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9785" y="1531445"/>
            <a:ext cx="399867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3173" y="1531445"/>
            <a:ext cx="399867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2859" y="1531445"/>
            <a:ext cx="561720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6876" y="2074309"/>
            <a:ext cx="218975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1157" y="2074309"/>
            <a:ext cx="390347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71735" y="2074309"/>
            <a:ext cx="380827" cy="2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04231" y="2074309"/>
            <a:ext cx="390347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02148" y="3140991"/>
            <a:ext cx="1637553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72396" y="3140991"/>
            <a:ext cx="1523305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14016" y="3140991"/>
            <a:ext cx="1694677" cy="2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48385" y="3567430"/>
            <a:ext cx="2119630" cy="204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3"/>
            </p:custDataLst>
          </p:nvPr>
        </p:nvSpPr>
        <p:spPr bwMode="white">
          <a:xfrm>
            <a:off x="4646295" y="3635375"/>
            <a:ext cx="1759585" cy="197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4"/>
            </p:custDataLst>
          </p:nvPr>
        </p:nvSpPr>
        <p:spPr bwMode="white">
          <a:xfrm>
            <a:off x="8072120" y="3635375"/>
            <a:ext cx="1605280" cy="197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5"/>
            </p:custDataLst>
          </p:nvPr>
        </p:nvSpPr>
        <p:spPr bwMode="white">
          <a:xfrm>
            <a:off x="9677400" y="3540125"/>
            <a:ext cx="1678305" cy="2293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532890"/>
            <a:ext cx="2351405" cy="15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76720" y="1542415"/>
            <a:ext cx="2694305" cy="14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5" y="3384505"/>
            <a:ext cx="11520000" cy="25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88670" y="3965575"/>
            <a:ext cx="3579495" cy="205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758305" y="4003675"/>
            <a:ext cx="2047240" cy="135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