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302" r:id="rId13"/>
    <p:sldId id="269" r:id="rId14"/>
    <p:sldId id="268" r:id="rId15"/>
    <p:sldId id="266" r:id="rId16"/>
    <p:sldId id="263" r:id="rId17"/>
    <p:sldId id="262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3.xml"/><Relationship Id="rId3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102870"/>
            <a:ext cx="9987280" cy="1819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90" y="2025015"/>
            <a:ext cx="9987280" cy="1816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31870" y="3335655"/>
            <a:ext cx="346710" cy="222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12335" y="3335655"/>
            <a:ext cx="346710" cy="222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17565" y="3335655"/>
            <a:ext cx="280670" cy="21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25335" y="3333115"/>
            <a:ext cx="207645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55635" y="3333115"/>
            <a:ext cx="337185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11335" y="3335655"/>
            <a:ext cx="354330" cy="271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0" r="4536"/>
          <a:stretch>
            <a:fillRect/>
          </a:stretch>
        </p:blipFill>
        <p:spPr>
          <a:xfrm>
            <a:off x="3718560" y="3841115"/>
            <a:ext cx="4755515" cy="328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4709160" y="5054600"/>
            <a:ext cx="379730" cy="141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08115" y="5267960"/>
            <a:ext cx="379730" cy="1204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02475" y="5097145"/>
            <a:ext cx="379730" cy="1375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303520" y="5763895"/>
            <a:ext cx="379730" cy="709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913755" y="5892165"/>
            <a:ext cx="379730" cy="58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47"/>
          <a:stretch>
            <a:fillRect/>
          </a:stretch>
        </p:blipFill>
        <p:spPr>
          <a:xfrm>
            <a:off x="360045" y="360045"/>
            <a:ext cx="5386070" cy="3669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82314" y="483889"/>
            <a:ext cx="218975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3090" y="1484537"/>
            <a:ext cx="704528" cy="324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82512" y="1484537"/>
            <a:ext cx="1047272" cy="324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49157" y="2037275"/>
            <a:ext cx="361785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49487" y="3066513"/>
            <a:ext cx="228495" cy="247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607206" y="3590662"/>
            <a:ext cx="218975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3" grpId="0" bldLvl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1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82776" y="3674685"/>
            <a:ext cx="714049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40033" y="4255708"/>
            <a:ext cx="1390016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63669" y="4836730"/>
            <a:ext cx="352264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63669" y="5417753"/>
            <a:ext cx="352264" cy="4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91305" y="5379653"/>
            <a:ext cx="333223" cy="21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52826" y="5379653"/>
            <a:ext cx="333223" cy="21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71471" y="5379653"/>
            <a:ext cx="199933" cy="21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52033" y="5389178"/>
            <a:ext cx="142809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75537" y="5379653"/>
            <a:ext cx="352264" cy="21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97487" y="1941285"/>
            <a:ext cx="809256" cy="314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29586" y="1941285"/>
            <a:ext cx="4636561" cy="32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48628" y="2455679"/>
            <a:ext cx="1218644" cy="32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82380" y="2173580"/>
            <a:ext cx="380826" cy="30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48033" y="2154489"/>
            <a:ext cx="714049" cy="32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2642825"/>
            <a:ext cx="11520000" cy="1630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302753" y="3310356"/>
            <a:ext cx="4941223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283712" y="3882526"/>
            <a:ext cx="4627041" cy="333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44231" y="1598878"/>
            <a:ext cx="218975" cy="24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64462" y="3295187"/>
            <a:ext cx="2075504" cy="324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73983" y="3866977"/>
            <a:ext cx="4284297" cy="324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93635" y="1522095"/>
            <a:ext cx="3718560" cy="413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4396" y="2989435"/>
            <a:ext cx="5283966" cy="333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3561052"/>
            <a:ext cx="3951074" cy="323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937625" y="141605"/>
            <a:ext cx="2249805" cy="536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5966" y="2754346"/>
            <a:ext cx="5112595" cy="324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6925" y="3326699"/>
            <a:ext cx="6502611" cy="324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r="27163"/>
          <a:stretch>
            <a:fillRect/>
          </a:stretch>
        </p:blipFill>
        <p:spPr>
          <a:xfrm>
            <a:off x="3488055" y="2843848"/>
            <a:ext cx="5262880" cy="117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8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82380" y="2513768"/>
            <a:ext cx="342743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29057" y="2504238"/>
            <a:ext cx="333223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75735" y="2504238"/>
            <a:ext cx="342743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58479" y="3076035"/>
            <a:ext cx="361785" cy="314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62545" y="3076035"/>
            <a:ext cx="371305" cy="304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54148" y="3695482"/>
            <a:ext cx="380826" cy="29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38909" y="2019587"/>
            <a:ext cx="380826" cy="33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16727" y="2601396"/>
            <a:ext cx="723570" cy="324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01090" y="3145054"/>
            <a:ext cx="723570" cy="324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73256" y="4270522"/>
            <a:ext cx="247537" cy="238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20528" y="999226"/>
            <a:ext cx="361785" cy="31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62082" y="989685"/>
            <a:ext cx="380826" cy="31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49950" y="1543045"/>
            <a:ext cx="380826" cy="31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40429" y="3937759"/>
            <a:ext cx="39986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3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49157" y="2326960"/>
            <a:ext cx="542677" cy="238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43834" y="2288767"/>
            <a:ext cx="875900" cy="324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44231" y="2842571"/>
            <a:ext cx="390347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57090" y="989640"/>
            <a:ext cx="266578" cy="23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68264" y="2535123"/>
            <a:ext cx="276099" cy="24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64330" y="3050284"/>
            <a:ext cx="295140" cy="23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44099" y="1418170"/>
            <a:ext cx="285619" cy="23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23867" y="2991126"/>
            <a:ext cx="276098" cy="247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70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20396" y="1874142"/>
            <a:ext cx="1142479" cy="733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38644" y="1874142"/>
            <a:ext cx="447471" cy="733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52363" y="2216967"/>
            <a:ext cx="1142479" cy="390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30140" y="3816985"/>
            <a:ext cx="789940" cy="107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38644" y="3816816"/>
            <a:ext cx="447471" cy="107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52363" y="4159641"/>
            <a:ext cx="790214" cy="39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jMzMTA0ZWJiNWNlYjFhNGQ0NTQ1ZjQ5YTI4YjI5OT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2023-07-20T09:33:48Z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