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78" r:id="rId5"/>
    <p:sldId id="277" r:id="rId6"/>
    <p:sldId id="276" r:id="rId7"/>
    <p:sldId id="274" r:id="rId8"/>
    <p:sldId id="273" r:id="rId9"/>
    <p:sldId id="272" r:id="rId10"/>
    <p:sldId id="271" r:id="rId11"/>
    <p:sldId id="270" r:id="rId12"/>
    <p:sldId id="269" r:id="rId13"/>
    <p:sldId id="268" r:id="rId14"/>
    <p:sldId id="267" r:id="rId15"/>
    <p:sldId id="263" r:id="rId16"/>
    <p:sldId id="260" r:id="rId17"/>
    <p:sldId id="258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27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image" Target="../media/image15.png"/><Relationship Id="rId2" Type="http://schemas.openxmlformats.org/officeDocument/2006/relationships/tags" Target="../tags/tag15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image" Target="../media/image17.png"/><Relationship Id="rId2" Type="http://schemas.openxmlformats.org/officeDocument/2006/relationships/tags" Target="../tags/tag19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12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07206" y="2030317"/>
            <a:ext cx="5998016" cy="314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626247" y="3633821"/>
            <a:ext cx="704528" cy="238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454545" y="3633821"/>
            <a:ext cx="1827966" cy="257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415801" y="3633821"/>
            <a:ext cx="1047272" cy="257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586842" y="3633821"/>
            <a:ext cx="361785" cy="257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110479" y="3633821"/>
            <a:ext cx="533157" cy="238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767404" y="3633821"/>
            <a:ext cx="1656595" cy="257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471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06942" y="1493179"/>
            <a:ext cx="390347" cy="247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377719" y="1493179"/>
            <a:ext cx="542677" cy="247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662677" y="1493179"/>
            <a:ext cx="542677" cy="247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814347" y="1493179"/>
            <a:ext cx="361785" cy="247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937454" y="1493179"/>
            <a:ext cx="523636" cy="247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568793" y="2016917"/>
            <a:ext cx="542677" cy="247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539570" y="2016917"/>
            <a:ext cx="380826" cy="247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681719" y="2016917"/>
            <a:ext cx="685487" cy="247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061884" y="2016917"/>
            <a:ext cx="514115" cy="247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823206" y="2016917"/>
            <a:ext cx="371305" cy="247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387570" y="3073916"/>
            <a:ext cx="228495" cy="238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424000" y="3064394"/>
            <a:ext cx="675965" cy="247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775603" y="3073916"/>
            <a:ext cx="218975" cy="238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2464066" y="3597655"/>
            <a:ext cx="685487" cy="247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8005090" y="3597655"/>
            <a:ext cx="656925" cy="247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375735" y="3597655"/>
            <a:ext cx="152330" cy="238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6152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28571" y="948292"/>
            <a:ext cx="929926" cy="228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176319" y="948292"/>
            <a:ext cx="929926" cy="228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624067" y="948292"/>
            <a:ext cx="929926" cy="228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5" name="矩形 44"/>
          <p:cNvSpPr/>
          <p:nvPr/>
        </p:nvSpPr>
        <p:spPr bwMode="white">
          <a:xfrm>
            <a:off x="1728571" y="3301463"/>
            <a:ext cx="1517710" cy="228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6" name="矩形 45"/>
          <p:cNvSpPr/>
          <p:nvPr/>
        </p:nvSpPr>
        <p:spPr bwMode="white">
          <a:xfrm>
            <a:off x="5176319" y="3301463"/>
            <a:ext cx="1394890" cy="228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7" name="矩形 46"/>
          <p:cNvSpPr/>
          <p:nvPr/>
        </p:nvSpPr>
        <p:spPr bwMode="white">
          <a:xfrm>
            <a:off x="8624067" y="3301463"/>
            <a:ext cx="780787" cy="228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673100" y="1375410"/>
            <a:ext cx="1800860" cy="1733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0" name="矩形 69"/>
          <p:cNvSpPr/>
          <p:nvPr>
            <p:custDataLst>
              <p:tags r:id="rId3"/>
            </p:custDataLst>
          </p:nvPr>
        </p:nvSpPr>
        <p:spPr bwMode="white">
          <a:xfrm>
            <a:off x="4104005" y="1259205"/>
            <a:ext cx="1840230" cy="1849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1" name="矩形 70"/>
          <p:cNvSpPr/>
          <p:nvPr>
            <p:custDataLst>
              <p:tags r:id="rId4"/>
            </p:custDataLst>
          </p:nvPr>
        </p:nvSpPr>
        <p:spPr bwMode="white">
          <a:xfrm>
            <a:off x="7510780" y="1375410"/>
            <a:ext cx="1800860" cy="1467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2" name="矩形 71"/>
          <p:cNvSpPr/>
          <p:nvPr>
            <p:custDataLst>
              <p:tags r:id="rId5"/>
            </p:custDataLst>
          </p:nvPr>
        </p:nvSpPr>
        <p:spPr bwMode="white">
          <a:xfrm>
            <a:off x="798830" y="3722370"/>
            <a:ext cx="1675765" cy="2407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3" name="矩形 72"/>
          <p:cNvSpPr/>
          <p:nvPr>
            <p:custDataLst>
              <p:tags r:id="rId6"/>
            </p:custDataLst>
          </p:nvPr>
        </p:nvSpPr>
        <p:spPr bwMode="white">
          <a:xfrm>
            <a:off x="4181475" y="3723005"/>
            <a:ext cx="1529715" cy="1846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4" name="矩形 73"/>
          <p:cNvSpPr/>
          <p:nvPr>
            <p:custDataLst>
              <p:tags r:id="rId7"/>
            </p:custDataLst>
          </p:nvPr>
        </p:nvSpPr>
        <p:spPr bwMode="white">
          <a:xfrm>
            <a:off x="7369810" y="3723005"/>
            <a:ext cx="1568450" cy="2397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45" grpId="0" animBg="1"/>
      <p:bldP spid="46" grpId="0" animBg="1"/>
      <p:bldP spid="47" grpId="0" animBg="1"/>
      <p:bldP spid="2" grpId="0" bldLvl="0" animBg="1"/>
      <p:bldP spid="70" grpId="0" bldLvl="0" animBg="1"/>
      <p:bldP spid="71" grpId="0" bldLvl="0" animBg="1"/>
      <p:bldP spid="72" grpId="0" bldLvl="0" animBg="1"/>
      <p:bldP spid="73" grpId="0" bldLvl="0" animBg="1"/>
      <p:bldP spid="7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98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49950" y="1943101"/>
            <a:ext cx="3094214" cy="324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77388" y="1943101"/>
            <a:ext cx="2408727" cy="314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959471" y="2448549"/>
            <a:ext cx="5141158" cy="324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68325"/>
            <a:ext cx="11520000" cy="1959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435834" y="4519738"/>
            <a:ext cx="3275107" cy="324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5015603" y="4519738"/>
            <a:ext cx="2437289" cy="315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1445355" y="5026328"/>
            <a:ext cx="2846677" cy="324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bldLvl="0" animBg="1"/>
      <p:bldP spid="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35834" y="1429850"/>
            <a:ext cx="2589619" cy="324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445355" y="1936119"/>
            <a:ext cx="5645752" cy="334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919685"/>
            <a:ext cx="11520000" cy="3555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464396" y="3987158"/>
            <a:ext cx="4265256" cy="333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1464396" y="4501833"/>
            <a:ext cx="2408727" cy="314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1464396" y="5045101"/>
            <a:ext cx="1732760" cy="257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7"/>
            </p:custDataLst>
          </p:nvPr>
        </p:nvSpPr>
        <p:spPr bwMode="white">
          <a:xfrm>
            <a:off x="3501818" y="5016508"/>
            <a:ext cx="1209123" cy="314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8"/>
            </p:custDataLst>
          </p:nvPr>
        </p:nvSpPr>
        <p:spPr bwMode="white">
          <a:xfrm>
            <a:off x="1464396" y="5521652"/>
            <a:ext cx="3417917" cy="333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9"/>
            </p:custDataLst>
          </p:nvPr>
        </p:nvSpPr>
        <p:spPr bwMode="white">
          <a:xfrm>
            <a:off x="1445355" y="6036326"/>
            <a:ext cx="4122446" cy="324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32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26446" y="2467011"/>
            <a:ext cx="4065322" cy="324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26446" y="2972312"/>
            <a:ext cx="2218314" cy="333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07404" y="3477613"/>
            <a:ext cx="5645752" cy="333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2" r="31457"/>
          <a:stretch>
            <a:fillRect/>
          </a:stretch>
        </p:blipFill>
        <p:spPr>
          <a:xfrm>
            <a:off x="3934778" y="2810828"/>
            <a:ext cx="4322445" cy="1236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35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911206" y="1551093"/>
            <a:ext cx="714049" cy="323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118677" y="1560621"/>
            <a:ext cx="380826" cy="314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425322" y="2113289"/>
            <a:ext cx="371305" cy="314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42710" y="2113289"/>
            <a:ext cx="380826" cy="314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702082" y="3494957"/>
            <a:ext cx="247537" cy="190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024793" y="3494957"/>
            <a:ext cx="247537" cy="190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518876" y="3494957"/>
            <a:ext cx="247537" cy="190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035636" y="4181027"/>
            <a:ext cx="247537" cy="190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205685" y="4181027"/>
            <a:ext cx="247537" cy="190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518876" y="4181027"/>
            <a:ext cx="247537" cy="190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882975" y="4857568"/>
            <a:ext cx="247537" cy="190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196165" y="4857568"/>
            <a:ext cx="247537" cy="190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347504" y="4857568"/>
            <a:ext cx="247537" cy="190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5890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796297" y="493299"/>
            <a:ext cx="723570" cy="247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445355" y="1055059"/>
            <a:ext cx="561719" cy="247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863272" y="1055059"/>
            <a:ext cx="714049" cy="247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148231" y="1616820"/>
            <a:ext cx="218975" cy="247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661685" y="2169059"/>
            <a:ext cx="361785" cy="247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624595" y="2730819"/>
            <a:ext cx="238016" cy="247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549752" y="3854340"/>
            <a:ext cx="561719" cy="247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140363" y="4977861"/>
            <a:ext cx="733090" cy="247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968661" y="5530101"/>
            <a:ext cx="228495" cy="247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621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118347" y="1085092"/>
            <a:ext cx="238016" cy="190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118347" y="1647993"/>
            <a:ext cx="238016" cy="190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40" y="2110695"/>
            <a:ext cx="11520000" cy="2770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1032247" y="2168013"/>
            <a:ext cx="333223" cy="315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11032247" y="2741202"/>
            <a:ext cx="333223" cy="305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11108412" y="3343050"/>
            <a:ext cx="228495" cy="191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7"/>
            </p:custDataLst>
          </p:nvPr>
        </p:nvSpPr>
        <p:spPr bwMode="white">
          <a:xfrm>
            <a:off x="11108412" y="3916238"/>
            <a:ext cx="228495" cy="181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8"/>
            </p:custDataLst>
          </p:nvPr>
        </p:nvSpPr>
        <p:spPr bwMode="white">
          <a:xfrm>
            <a:off x="11108412" y="4470320"/>
            <a:ext cx="228495" cy="191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69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376727" y="1064556"/>
            <a:ext cx="266579" cy="238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025785" y="3654277"/>
            <a:ext cx="266578" cy="228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119338" y="4777759"/>
            <a:ext cx="295140" cy="238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89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339305" y="540917"/>
            <a:ext cx="266578" cy="238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251966" y="1674031"/>
            <a:ext cx="266578" cy="228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05157" y="3930738"/>
            <a:ext cx="266578" cy="238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13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25983" y="3578405"/>
            <a:ext cx="304661" cy="266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120330" y="3578405"/>
            <a:ext cx="295140" cy="266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957487" y="3578405"/>
            <a:ext cx="295140" cy="266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785123" y="3578405"/>
            <a:ext cx="295140" cy="266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41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21454" y="2275956"/>
            <a:ext cx="6121785" cy="705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0095230" y="2431415"/>
            <a:ext cx="597535" cy="578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COMMONDATA" val="eyJoZGlkIjoiMjMzMTA0ZWJiNWNlYjFhNGQ0NTQ1ZjQ5YTI4YjI5OT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2023-07-20T09:24:57Z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