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48" b="30671"/>
          <a:stretch>
            <a:fillRect/>
          </a:stretch>
        </p:blipFill>
        <p:spPr>
          <a:xfrm>
            <a:off x="4123055" y="3101022"/>
            <a:ext cx="3945890" cy="6559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50" y="213995"/>
            <a:ext cx="11036935" cy="64954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0128250" y="3023870"/>
            <a:ext cx="437515" cy="193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621280" y="3714750"/>
            <a:ext cx="337185" cy="193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770630" y="3714750"/>
            <a:ext cx="437515" cy="193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965065" y="3714750"/>
            <a:ext cx="437515" cy="193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093710" y="3677920"/>
            <a:ext cx="328295" cy="184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996680" y="2867025"/>
            <a:ext cx="620395" cy="2266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055225" y="3216910"/>
            <a:ext cx="610870" cy="1916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947660" y="3870960"/>
            <a:ext cx="620395" cy="1262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380490" y="5226050"/>
            <a:ext cx="3858260" cy="294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380490" y="5723255"/>
            <a:ext cx="4551680" cy="304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380490" y="6229985"/>
            <a:ext cx="4551680" cy="294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bldLvl="0" animBg="1"/>
      <p:bldP spid="12" grpId="0" bldLvl="0" animBg="1"/>
      <p:bldP spid="13" grpId="0" bldLvl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4926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814677" y="953228"/>
            <a:ext cx="656925" cy="3061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064198" y="1469910"/>
            <a:ext cx="666446" cy="315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188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78776" y="2826554"/>
            <a:ext cx="5074512" cy="314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938776" y="2836078"/>
            <a:ext cx="4379504" cy="314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919735" y="3350340"/>
            <a:ext cx="4998347" cy="314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691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7928925" y="3314304"/>
            <a:ext cx="666446" cy="314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llYThlNGVmZDdlZTAxYTFhOTExZDA1ZjU4Y2I4ZTg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5</cp:revision>
  <dcterms:created xsi:type="dcterms:W3CDTF">2023-07-20T00:26:00Z</dcterms:created>
  <dcterms:modified xsi:type="dcterms:W3CDTF">2023-07-23T12:50:56Z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