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6" r:id="rId5"/>
    <p:sldId id="265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38" b="64734"/>
          <a:stretch>
            <a:fillRect/>
          </a:stretch>
        </p:blipFill>
        <p:spPr>
          <a:xfrm>
            <a:off x="4157345" y="2617470"/>
            <a:ext cx="3877945" cy="710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99" b="44109"/>
          <a:stretch>
            <a:fillRect/>
          </a:stretch>
        </p:blipFill>
        <p:spPr>
          <a:xfrm>
            <a:off x="4235450" y="3694430"/>
            <a:ext cx="3721100" cy="506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3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44958" y="2863954"/>
            <a:ext cx="199933" cy="20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63338" y="2863954"/>
            <a:ext cx="304661" cy="20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57818" y="2844913"/>
            <a:ext cx="599801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52628" y="2863954"/>
            <a:ext cx="314181" cy="20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23404" y="2863954"/>
            <a:ext cx="323702" cy="20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87834" y="3425678"/>
            <a:ext cx="323702" cy="199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10942" y="3425678"/>
            <a:ext cx="199933" cy="199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100628" y="3406637"/>
            <a:ext cx="314181" cy="25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09752" y="3425678"/>
            <a:ext cx="190413" cy="199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223404" y="3425678"/>
            <a:ext cx="314181" cy="199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502479" y="3977881"/>
            <a:ext cx="3741619" cy="314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014942" y="3977881"/>
            <a:ext cx="3893950" cy="314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512000" y="4472960"/>
            <a:ext cx="4217652" cy="304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005421" y="4472960"/>
            <a:ext cx="3579769" cy="304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3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9735" y="2476817"/>
            <a:ext cx="3751140" cy="305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62611" y="2457746"/>
            <a:ext cx="3741619" cy="314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78776" y="2953577"/>
            <a:ext cx="5026909" cy="314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72132" y="2953577"/>
            <a:ext cx="4731767" cy="305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33120"/>
            <a:ext cx="11520000" cy="2010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426314" y="4876647"/>
            <a:ext cx="4208132" cy="304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5920066" y="4876647"/>
            <a:ext cx="2618181" cy="304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8823867" y="4905236"/>
            <a:ext cx="1361454" cy="238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1416793" y="5353117"/>
            <a:ext cx="7692694" cy="323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7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7272" y="1475351"/>
            <a:ext cx="4065322" cy="305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16793" y="1961530"/>
            <a:ext cx="2770512" cy="305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5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248214"/>
            <a:ext cx="3560727" cy="314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82181" y="2248214"/>
            <a:ext cx="2294479" cy="314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6314" y="2734572"/>
            <a:ext cx="3417917" cy="305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2023-07-20T14:35:09Z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