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65" r:id="rId5"/>
    <p:sldId id="263" r:id="rId6"/>
    <p:sldId id="261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0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image" Target="../media/image7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25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image" Target="../media/image9.png"/><Relationship Id="rId2" Type="http://schemas.openxmlformats.org/officeDocument/2006/relationships/tags" Target="../tags/tag26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38" b="64734"/>
          <a:stretch>
            <a:fillRect/>
          </a:stretch>
        </p:blipFill>
        <p:spPr>
          <a:xfrm>
            <a:off x="4157345" y="2617470"/>
            <a:ext cx="3877945" cy="710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74" b="35537"/>
          <a:stretch>
            <a:fillRect/>
          </a:stretch>
        </p:blipFill>
        <p:spPr>
          <a:xfrm>
            <a:off x="3680460" y="3646805"/>
            <a:ext cx="4818380" cy="594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6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54809" y="1429370"/>
            <a:ext cx="371305" cy="238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44165" y="1410274"/>
            <a:ext cx="361785" cy="295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89785" y="1572590"/>
            <a:ext cx="476033" cy="38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33256" y="1610781"/>
            <a:ext cx="95206" cy="362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63206" y="1897220"/>
            <a:ext cx="218975" cy="229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34644" y="2813824"/>
            <a:ext cx="218975" cy="238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76860"/>
            <a:ext cx="11520000" cy="2409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1254942" y="4757810"/>
            <a:ext cx="380826" cy="238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3606545" y="4757810"/>
            <a:ext cx="380826" cy="238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5815338" y="4757810"/>
            <a:ext cx="523636" cy="238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8166942" y="4757810"/>
            <a:ext cx="514115" cy="238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8"/>
            </p:custDataLst>
          </p:nvPr>
        </p:nvSpPr>
        <p:spPr bwMode="white">
          <a:xfrm>
            <a:off x="10651834" y="4757810"/>
            <a:ext cx="380827" cy="238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9"/>
            </p:custDataLst>
          </p:nvPr>
        </p:nvSpPr>
        <p:spPr bwMode="white">
          <a:xfrm>
            <a:off x="1264462" y="5186380"/>
            <a:ext cx="361785" cy="31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0"/>
            </p:custDataLst>
          </p:nvPr>
        </p:nvSpPr>
        <p:spPr bwMode="white">
          <a:xfrm>
            <a:off x="3625586" y="5186380"/>
            <a:ext cx="352264" cy="304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1"/>
            </p:custDataLst>
          </p:nvPr>
        </p:nvSpPr>
        <p:spPr bwMode="white">
          <a:xfrm>
            <a:off x="5958148" y="5186380"/>
            <a:ext cx="371305" cy="304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2"/>
            </p:custDataLst>
          </p:nvPr>
        </p:nvSpPr>
        <p:spPr bwMode="white">
          <a:xfrm>
            <a:off x="8319272" y="5205428"/>
            <a:ext cx="352264" cy="285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3"/>
            </p:custDataLst>
          </p:nvPr>
        </p:nvSpPr>
        <p:spPr bwMode="white">
          <a:xfrm>
            <a:off x="10661355" y="5186380"/>
            <a:ext cx="361785" cy="304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84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29634" y="1453074"/>
            <a:ext cx="1056793" cy="908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 rot="1500000">
            <a:off x="5364480" y="1264920"/>
            <a:ext cx="530860" cy="1179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26145" y="1371600"/>
            <a:ext cx="1052830" cy="812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 rot="1500000">
            <a:off x="5659120" y="1350645"/>
            <a:ext cx="530860" cy="1179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 rot="21000000">
            <a:off x="8962390" y="2009140"/>
            <a:ext cx="319405" cy="258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54635"/>
            <a:ext cx="11520000" cy="3394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5158105" y="4908550"/>
            <a:ext cx="93980" cy="853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 rot="19800000">
            <a:off x="9063355" y="4964430"/>
            <a:ext cx="1323340" cy="659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1914525" y="5251450"/>
            <a:ext cx="636905" cy="685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1974215" y="5157470"/>
            <a:ext cx="159385" cy="237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0"/>
            </p:custDataLst>
          </p:nvPr>
        </p:nvSpPr>
        <p:spPr bwMode="white">
          <a:xfrm>
            <a:off x="5211445" y="5582285"/>
            <a:ext cx="156210" cy="17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1"/>
            </p:custDataLst>
          </p:nvPr>
        </p:nvSpPr>
        <p:spPr bwMode="white">
          <a:xfrm rot="19800000">
            <a:off x="9940290" y="5311140"/>
            <a:ext cx="668020" cy="154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2"/>
            </p:custDataLst>
          </p:nvPr>
        </p:nvSpPr>
        <p:spPr bwMode="white">
          <a:xfrm rot="19800000">
            <a:off x="9219565" y="5674360"/>
            <a:ext cx="734695" cy="168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3"/>
            </p:custDataLst>
          </p:nvPr>
        </p:nvSpPr>
        <p:spPr bwMode="white">
          <a:xfrm rot="17400000">
            <a:off x="9441815" y="5815965"/>
            <a:ext cx="668655" cy="19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4"/>
            </p:custDataLst>
          </p:nvPr>
        </p:nvSpPr>
        <p:spPr bwMode="white">
          <a:xfrm rot="1560000">
            <a:off x="9982835" y="5616575"/>
            <a:ext cx="668020" cy="154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2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14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558611" y="1744617"/>
            <a:ext cx="523636" cy="229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71074" y="1744617"/>
            <a:ext cx="514115" cy="229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74855"/>
            <a:ext cx="11520000" cy="2650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 rot="19140000">
            <a:off x="5057775" y="4095750"/>
            <a:ext cx="575310" cy="252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 rot="2220000">
            <a:off x="7197725" y="3893820"/>
            <a:ext cx="263525" cy="781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COMMONDATA" val="eyJoZGlkIjoiNTllYThlNGVmZDdlZTAxYTFhOTExZDA1ZjU4Y2I4ZTg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2023-07-20T14:32:44Z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